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88825"/>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guide id="3" pos="1007">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39"/>
        <p:guide pos="1007"/>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1"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2"/>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2"/>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2"/>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2"/>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2"/>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 name="Shape 141"/>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0" name="Shape 210"/>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8" name="Shape 218"/>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7" name="Shape 227"/>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8" name="Shape 288"/>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6" name="Shape 296"/>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9" name="Shape 309"/>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28" name="Shape 328"/>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42" name="Shape 342"/>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53" name="Shape 353"/>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64" name="Shape 364"/>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76" name="Shape 376"/>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91" name="Shape 391"/>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03" name="Shape 403"/>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4" name="Shape 414"/>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4" name="Shape 424"/>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42" name="Shape 442"/>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55" name="Shape 455"/>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66" name="Shape 466"/>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75" name="Shape 475"/>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5" name="Shape 155"/>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4" name="Shape 484"/>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92" name="Shape 492"/>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00" name="Shape 500"/>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2" name="Shape 162"/>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0" name="Shape 170"/>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6" name="Shape 186"/>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4" name="Shape 194"/>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2" name="Shape 202"/>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23" name="Shape 23"/>
        <p:cNvGrpSpPr/>
        <p:nvPr/>
      </p:nvGrpSpPr>
      <p:grpSpPr>
        <a:xfrm>
          <a:off x="0" y="0"/>
          <a:ext cx="0" cy="0"/>
          <a:chOff x="0" y="0"/>
          <a:chExt cx="0" cy="0"/>
        </a:xfrm>
      </p:grpSpPr>
      <p:sp>
        <p:nvSpPr>
          <p:cNvPr id="24" name="Shape 24"/>
          <p:cNvSpPr/>
          <p:nvPr/>
        </p:nvSpPr>
        <p:spPr>
          <a:xfrm>
            <a:off x="11579384" y="5638800"/>
            <a:ext cx="609441" cy="12192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 name="Shape 25"/>
          <p:cNvSpPr/>
          <p:nvPr/>
        </p:nvSpPr>
        <p:spPr>
          <a:xfrm>
            <a:off x="11274663" y="5638800"/>
            <a:ext cx="304721" cy="1219200"/>
          </a:xfrm>
          <a:prstGeom prst="rect">
            <a:avLst/>
          </a:prstGeom>
          <a:solidFill>
            <a:srgbClr val="6A8093"/>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Shape 26"/>
          <p:cNvSpPr/>
          <p:nvPr/>
        </p:nvSpPr>
        <p:spPr>
          <a:xfrm>
            <a:off x="1218883" y="0"/>
            <a:ext cx="609441" cy="68580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Shape 27"/>
          <p:cNvSpPr/>
          <p:nvPr/>
        </p:nvSpPr>
        <p:spPr>
          <a:xfrm>
            <a:off x="0" y="0"/>
            <a:ext cx="1218883" cy="6858000"/>
          </a:xfrm>
          <a:prstGeom prst="rect">
            <a:avLst/>
          </a:prstGeom>
          <a:solidFill>
            <a:srgbClr val="6A8093"/>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Shape 28"/>
          <p:cNvSpPr/>
          <p:nvPr/>
        </p:nvSpPr>
        <p:spPr>
          <a:xfrm>
            <a:off x="0" y="5638800"/>
            <a:ext cx="12188825" cy="1219200"/>
          </a:xfrm>
          <a:prstGeom prst="rect">
            <a:avLst/>
          </a:prstGeom>
          <a:solidFill>
            <a:srgbClr val="6A8093">
              <a:alpha val="49803"/>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 name="Shape 29"/>
          <p:cNvCxnSpPr/>
          <p:nvPr/>
        </p:nvCxnSpPr>
        <p:spPr>
          <a:xfrm>
            <a:off x="11573293" y="5638800"/>
            <a:ext cx="0" cy="1219200"/>
          </a:xfrm>
          <a:prstGeom prst="straightConnector1">
            <a:avLst/>
          </a:prstGeom>
          <a:noFill/>
          <a:ln cap="flat" cmpd="sng" w="19050">
            <a:solidFill>
              <a:schemeClr val="lt1"/>
            </a:solidFill>
            <a:prstDash val="solid"/>
            <a:miter lim="800000"/>
            <a:headEnd len="sm" w="sm" type="none"/>
            <a:tailEnd len="sm" w="sm" type="none"/>
          </a:ln>
        </p:spPr>
      </p:cxnSp>
      <p:sp>
        <p:nvSpPr>
          <p:cNvPr id="30" name="Shape 30"/>
          <p:cNvSpPr/>
          <p:nvPr/>
        </p:nvSpPr>
        <p:spPr>
          <a:xfrm>
            <a:off x="0" y="5643132"/>
            <a:ext cx="1216152" cy="1214868"/>
          </a:xfrm>
          <a:prstGeom prst="rect">
            <a:avLst/>
          </a:prstGeom>
          <a:solidFill>
            <a:srgbClr val="465562">
              <a:alpha val="74901"/>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1" name="Shape 31"/>
          <p:cNvCxnSpPr/>
          <p:nvPr/>
        </p:nvCxnSpPr>
        <p:spPr>
          <a:xfrm>
            <a:off x="1218884" y="0"/>
            <a:ext cx="0" cy="6858000"/>
          </a:xfrm>
          <a:prstGeom prst="straightConnector1">
            <a:avLst/>
          </a:prstGeom>
          <a:noFill/>
          <a:ln cap="flat" cmpd="sng" w="19050">
            <a:solidFill>
              <a:schemeClr val="lt1"/>
            </a:solidFill>
            <a:prstDash val="solid"/>
            <a:miter lim="800000"/>
            <a:headEnd len="sm" w="sm" type="none"/>
            <a:tailEnd len="sm" w="sm" type="none"/>
          </a:ln>
        </p:spPr>
      </p:cxnSp>
      <p:cxnSp>
        <p:nvCxnSpPr>
          <p:cNvPr id="32" name="Shape 32"/>
          <p:cNvCxnSpPr/>
          <p:nvPr/>
        </p:nvCxnSpPr>
        <p:spPr>
          <a:xfrm>
            <a:off x="0" y="5631204"/>
            <a:ext cx="1828325" cy="0"/>
          </a:xfrm>
          <a:prstGeom prst="straightConnector1">
            <a:avLst/>
          </a:prstGeom>
          <a:noFill/>
          <a:ln cap="flat" cmpd="sng" w="19050">
            <a:solidFill>
              <a:schemeClr val="lt1"/>
            </a:solidFill>
            <a:prstDash val="solid"/>
            <a:miter lim="800000"/>
            <a:headEnd len="sm" w="sm" type="none"/>
            <a:tailEnd len="sm" w="sm" type="none"/>
          </a:ln>
        </p:spPr>
      </p:cxnSp>
      <p:sp>
        <p:nvSpPr>
          <p:cNvPr id="33" name="Shape 33"/>
          <p:cNvSpPr/>
          <p:nvPr/>
        </p:nvSpPr>
        <p:spPr>
          <a:xfrm>
            <a:off x="276462" y="6032500"/>
            <a:ext cx="593189" cy="519176"/>
          </a:xfrm>
          <a:custGeom>
            <a:pathLst>
              <a:path extrusionOk="0" h="372" w="426">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 name="Shape 34"/>
          <p:cNvSpPr txBox="1"/>
          <p:nvPr>
            <p:ph type="ctrTitle"/>
          </p:nvPr>
        </p:nvSpPr>
        <p:spPr>
          <a:xfrm>
            <a:off x="2428669" y="1600200"/>
            <a:ext cx="8329031" cy="268012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5400"/>
              <a:buFont typeface="Arial"/>
              <a:buNone/>
              <a:defRPr b="0" i="0" sz="54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Shape 35"/>
          <p:cNvSpPr txBox="1"/>
          <p:nvPr>
            <p:ph idx="1" type="subTitle"/>
          </p:nvPr>
        </p:nvSpPr>
        <p:spPr>
          <a:xfrm>
            <a:off x="2428669" y="4344915"/>
            <a:ext cx="7516442" cy="1116085"/>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ctr">
              <a:lnSpc>
                <a:spcPct val="90000"/>
              </a:lnSpc>
              <a:spcBef>
                <a:spcPts val="600"/>
              </a:spcBef>
              <a:spcAft>
                <a:spcPts val="0"/>
              </a:spcAft>
              <a:buClr>
                <a:srgbClr val="92979C"/>
              </a:buClr>
              <a:buSzPts val="2400"/>
              <a:buFont typeface="Arial"/>
              <a:buNone/>
              <a:defRPr b="0" i="0" sz="2400" u="none" cap="none" strike="noStrike">
                <a:solidFill>
                  <a:srgbClr val="92979C"/>
                </a:solidFill>
                <a:latin typeface="Arial"/>
                <a:ea typeface="Arial"/>
                <a:cs typeface="Arial"/>
                <a:sym typeface="Arial"/>
              </a:defRPr>
            </a:lvl2pPr>
            <a:lvl3pPr lvl="2" marR="0" rtl="0" algn="ctr">
              <a:lnSpc>
                <a:spcPct val="90000"/>
              </a:lnSpc>
              <a:spcBef>
                <a:spcPts val="600"/>
              </a:spcBef>
              <a:spcAft>
                <a:spcPts val="0"/>
              </a:spcAft>
              <a:buClr>
                <a:srgbClr val="92979C"/>
              </a:buClr>
              <a:buSzPts val="2000"/>
              <a:buFont typeface="Arial"/>
              <a:buNone/>
              <a:defRPr b="0" i="0" sz="2000" u="none" cap="none" strike="noStrike">
                <a:solidFill>
                  <a:srgbClr val="92979C"/>
                </a:solidFill>
                <a:latin typeface="Arial"/>
                <a:ea typeface="Arial"/>
                <a:cs typeface="Arial"/>
                <a:sym typeface="Arial"/>
              </a:defRPr>
            </a:lvl3pPr>
            <a:lvl4pPr lvl="3" marR="0" rtl="0" algn="ctr">
              <a:lnSpc>
                <a:spcPct val="90000"/>
              </a:lnSpc>
              <a:spcBef>
                <a:spcPts val="600"/>
              </a:spcBef>
              <a:spcAft>
                <a:spcPts val="0"/>
              </a:spcAft>
              <a:buClr>
                <a:srgbClr val="92979C"/>
              </a:buClr>
              <a:buSzPts val="1800"/>
              <a:buFont typeface="Arial"/>
              <a:buNone/>
              <a:defRPr b="0" i="0" sz="1800" u="none" cap="none" strike="noStrike">
                <a:solidFill>
                  <a:srgbClr val="92979C"/>
                </a:solidFill>
                <a:latin typeface="Arial"/>
                <a:ea typeface="Arial"/>
                <a:cs typeface="Arial"/>
                <a:sym typeface="Arial"/>
              </a:defRPr>
            </a:lvl4pPr>
            <a:lvl5pPr lvl="4" marR="0" rtl="0" algn="ctr">
              <a:lnSpc>
                <a:spcPct val="90000"/>
              </a:lnSpc>
              <a:spcBef>
                <a:spcPts val="600"/>
              </a:spcBef>
              <a:spcAft>
                <a:spcPts val="0"/>
              </a:spcAft>
              <a:buClr>
                <a:srgbClr val="92979C"/>
              </a:buClr>
              <a:buSzPts val="1800"/>
              <a:buFont typeface="Arial"/>
              <a:buNone/>
              <a:defRPr b="0" i="0" sz="1800" u="none" cap="none" strike="noStrike">
                <a:solidFill>
                  <a:srgbClr val="92979C"/>
                </a:solidFill>
                <a:latin typeface="Arial"/>
                <a:ea typeface="Arial"/>
                <a:cs typeface="Arial"/>
                <a:sym typeface="Arial"/>
              </a:defRPr>
            </a:lvl5pPr>
            <a:lvl6pPr lvl="5" marR="0" rtl="0" algn="ctr">
              <a:lnSpc>
                <a:spcPct val="90000"/>
              </a:lnSpc>
              <a:spcBef>
                <a:spcPts val="600"/>
              </a:spcBef>
              <a:spcAft>
                <a:spcPts val="0"/>
              </a:spcAft>
              <a:buClr>
                <a:srgbClr val="92979C"/>
              </a:buClr>
              <a:buSzPts val="1800"/>
              <a:buFont typeface="Arial"/>
              <a:buNone/>
              <a:defRPr b="0" i="0" sz="1800" u="none" cap="none" strike="noStrike">
                <a:solidFill>
                  <a:srgbClr val="92979C"/>
                </a:solidFill>
                <a:latin typeface="Arial"/>
                <a:ea typeface="Arial"/>
                <a:cs typeface="Arial"/>
                <a:sym typeface="Arial"/>
              </a:defRPr>
            </a:lvl6pPr>
            <a:lvl7pPr lvl="6" marR="0" rtl="0" algn="ctr">
              <a:lnSpc>
                <a:spcPct val="90000"/>
              </a:lnSpc>
              <a:spcBef>
                <a:spcPts val="600"/>
              </a:spcBef>
              <a:spcAft>
                <a:spcPts val="0"/>
              </a:spcAft>
              <a:buClr>
                <a:srgbClr val="92979C"/>
              </a:buClr>
              <a:buSzPts val="1800"/>
              <a:buFont typeface="Arial"/>
              <a:buNone/>
              <a:defRPr b="0" i="0" sz="1800" u="none" cap="none" strike="noStrike">
                <a:solidFill>
                  <a:srgbClr val="92979C"/>
                </a:solidFill>
                <a:latin typeface="Arial"/>
                <a:ea typeface="Arial"/>
                <a:cs typeface="Arial"/>
                <a:sym typeface="Arial"/>
              </a:defRPr>
            </a:lvl7pPr>
            <a:lvl8pPr lvl="7" marR="0" rtl="0" algn="ctr">
              <a:lnSpc>
                <a:spcPct val="90000"/>
              </a:lnSpc>
              <a:spcBef>
                <a:spcPts val="600"/>
              </a:spcBef>
              <a:spcAft>
                <a:spcPts val="0"/>
              </a:spcAft>
              <a:buClr>
                <a:srgbClr val="92979C"/>
              </a:buClr>
              <a:buSzPts val="1800"/>
              <a:buFont typeface="Arial"/>
              <a:buNone/>
              <a:defRPr b="0" i="0" sz="1800" u="none" cap="none" strike="noStrike">
                <a:solidFill>
                  <a:srgbClr val="92979C"/>
                </a:solidFill>
                <a:latin typeface="Arial"/>
                <a:ea typeface="Arial"/>
                <a:cs typeface="Arial"/>
                <a:sym typeface="Arial"/>
              </a:defRPr>
            </a:lvl8pPr>
            <a:lvl9pPr lvl="8" marR="0" rtl="0" algn="ctr">
              <a:lnSpc>
                <a:spcPct val="90000"/>
              </a:lnSpc>
              <a:spcBef>
                <a:spcPts val="600"/>
              </a:spcBef>
              <a:spcAft>
                <a:spcPts val="0"/>
              </a:spcAft>
              <a:buClr>
                <a:srgbClr val="92979C"/>
              </a:buClr>
              <a:buSzPts val="1800"/>
              <a:buFont typeface="Arial"/>
              <a:buNone/>
              <a:defRPr b="0" i="0" sz="1800" u="none" cap="none" strike="noStrike">
                <a:solidFill>
                  <a:srgbClr val="92979C"/>
                </a:solidFill>
                <a:latin typeface="Arial"/>
                <a:ea typeface="Arial"/>
                <a:cs typeface="Arial"/>
                <a:sym typeface="Arial"/>
              </a:defRPr>
            </a:lvl9pPr>
          </a:lstStyle>
          <a:p/>
        </p:txBody>
      </p:sp>
      <p:sp>
        <p:nvSpPr>
          <p:cNvPr id="36" name="Shape 36"/>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 name="Shape 38"/>
          <p:cNvSpPr txBox="1"/>
          <p:nvPr>
            <p:ph idx="12" type="sldNum"/>
          </p:nvPr>
        </p:nvSpPr>
        <p:spPr>
          <a:xfrm>
            <a:off x="10666412"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2"/>
                </a:solidFill>
                <a:latin typeface="Arial"/>
                <a:ea typeface="Arial"/>
                <a:cs typeface="Arial"/>
                <a:sym typeface="Arial"/>
              </a:defRPr>
            </a:lvl1pPr>
            <a:lvl2pPr indent="0" lvl="1" marL="0" marR="0" rtl="0" algn="r">
              <a:spcBef>
                <a:spcPts val="0"/>
              </a:spcBef>
              <a:buNone/>
              <a:defRPr sz="1200" cap="none">
                <a:solidFill>
                  <a:schemeClr val="dk2"/>
                </a:solidFill>
                <a:latin typeface="Arial"/>
                <a:ea typeface="Arial"/>
                <a:cs typeface="Arial"/>
                <a:sym typeface="Arial"/>
              </a:defRPr>
            </a:lvl2pPr>
            <a:lvl3pPr indent="0" lvl="2" marL="0" marR="0" rtl="0" algn="r">
              <a:spcBef>
                <a:spcPts val="0"/>
              </a:spcBef>
              <a:buNone/>
              <a:defRPr sz="1200" cap="none">
                <a:solidFill>
                  <a:schemeClr val="dk2"/>
                </a:solidFill>
                <a:latin typeface="Arial"/>
                <a:ea typeface="Arial"/>
                <a:cs typeface="Arial"/>
                <a:sym typeface="Arial"/>
              </a:defRPr>
            </a:lvl3pPr>
            <a:lvl4pPr indent="0" lvl="3" marL="0" marR="0" rtl="0" algn="r">
              <a:spcBef>
                <a:spcPts val="0"/>
              </a:spcBef>
              <a:buNone/>
              <a:defRPr sz="1200" cap="none">
                <a:solidFill>
                  <a:schemeClr val="dk2"/>
                </a:solidFill>
                <a:latin typeface="Arial"/>
                <a:ea typeface="Arial"/>
                <a:cs typeface="Arial"/>
                <a:sym typeface="Arial"/>
              </a:defRPr>
            </a:lvl4pPr>
            <a:lvl5pPr indent="0" lvl="4" marL="0" marR="0" rtl="0" algn="r">
              <a:spcBef>
                <a:spcPts val="0"/>
              </a:spcBef>
              <a:buNone/>
              <a:defRPr sz="1200" cap="none">
                <a:solidFill>
                  <a:schemeClr val="dk2"/>
                </a:solidFill>
                <a:latin typeface="Arial"/>
                <a:ea typeface="Arial"/>
                <a:cs typeface="Arial"/>
                <a:sym typeface="Arial"/>
              </a:defRPr>
            </a:lvl5pPr>
            <a:lvl6pPr indent="0" lvl="5" marL="0" marR="0" rtl="0" algn="r">
              <a:spcBef>
                <a:spcPts val="0"/>
              </a:spcBef>
              <a:buNone/>
              <a:defRPr sz="1200" cap="none">
                <a:solidFill>
                  <a:schemeClr val="dk2"/>
                </a:solidFill>
                <a:latin typeface="Arial"/>
                <a:ea typeface="Arial"/>
                <a:cs typeface="Arial"/>
                <a:sym typeface="Arial"/>
              </a:defRPr>
            </a:lvl6pPr>
            <a:lvl7pPr indent="0" lvl="6" marL="0" marR="0" rtl="0" algn="r">
              <a:spcBef>
                <a:spcPts val="0"/>
              </a:spcBef>
              <a:buNone/>
              <a:defRPr sz="1200" cap="none">
                <a:solidFill>
                  <a:schemeClr val="dk2"/>
                </a:solidFill>
                <a:latin typeface="Arial"/>
                <a:ea typeface="Arial"/>
                <a:cs typeface="Arial"/>
                <a:sym typeface="Arial"/>
              </a:defRPr>
            </a:lvl7pPr>
            <a:lvl8pPr indent="0" lvl="7" marL="0" marR="0" rtl="0" algn="r">
              <a:spcBef>
                <a:spcPts val="0"/>
              </a:spcBef>
              <a:buNone/>
              <a:defRPr sz="1200" cap="none">
                <a:solidFill>
                  <a:schemeClr val="dk2"/>
                </a:solidFill>
                <a:latin typeface="Arial"/>
                <a:ea typeface="Arial"/>
                <a:cs typeface="Arial"/>
                <a:sym typeface="Arial"/>
              </a:defRPr>
            </a:lvl8pPr>
            <a:lvl9pPr indent="0" lvl="8" marL="0" marR="0" rtl="0" algn="r">
              <a:spcBef>
                <a:spcPts val="0"/>
              </a:spcBef>
              <a:buNone/>
              <a:defRPr sz="1200" cap="non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9" name="Shape 119"/>
        <p:cNvGrpSpPr/>
        <p:nvPr/>
      </p:nvGrpSpPr>
      <p:grpSpPr>
        <a:xfrm>
          <a:off x="0" y="0"/>
          <a:ext cx="0" cy="0"/>
          <a:chOff x="0" y="0"/>
          <a:chExt cx="0" cy="0"/>
        </a:xfrm>
      </p:grpSpPr>
      <p:sp>
        <p:nvSpPr>
          <p:cNvPr id="120" name="Shape 120"/>
          <p:cNvSpPr txBox="1"/>
          <p:nvPr>
            <p:ph type="title"/>
          </p:nvPr>
        </p:nvSpPr>
        <p:spPr>
          <a:xfrm>
            <a:off x="1593436" y="177800"/>
            <a:ext cx="9782801" cy="12398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3600"/>
              <a:buFont typeface="Arial"/>
              <a:buNone/>
              <a:defRPr b="0" i="0" sz="36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1" name="Shape 121"/>
          <p:cNvSpPr txBox="1"/>
          <p:nvPr>
            <p:ph idx="1" type="body"/>
          </p:nvPr>
        </p:nvSpPr>
        <p:spPr>
          <a:xfrm rot="5400000">
            <a:off x="4198836" y="-1005200"/>
            <a:ext cx="4572000" cy="9782801"/>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4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2" name="Shape 122"/>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1"/>
                </a:solidFill>
                <a:latin typeface="Arial"/>
                <a:ea typeface="Arial"/>
                <a:cs typeface="Arial"/>
                <a:sym typeface="Arial"/>
              </a:defRPr>
            </a:lvl1pPr>
            <a:lvl2pPr indent="0" lvl="1" marL="0" marR="0" rtl="0" algn="r">
              <a:spcBef>
                <a:spcPts val="0"/>
              </a:spcBef>
              <a:buNone/>
              <a:defRPr sz="1200" cap="none">
                <a:solidFill>
                  <a:schemeClr val="dk1"/>
                </a:solidFill>
                <a:latin typeface="Arial"/>
                <a:ea typeface="Arial"/>
                <a:cs typeface="Arial"/>
                <a:sym typeface="Arial"/>
              </a:defRPr>
            </a:lvl2pPr>
            <a:lvl3pPr indent="0" lvl="2" marL="0" marR="0" rtl="0" algn="r">
              <a:spcBef>
                <a:spcPts val="0"/>
              </a:spcBef>
              <a:buNone/>
              <a:defRPr sz="1200" cap="none">
                <a:solidFill>
                  <a:schemeClr val="dk1"/>
                </a:solidFill>
                <a:latin typeface="Arial"/>
                <a:ea typeface="Arial"/>
                <a:cs typeface="Arial"/>
                <a:sym typeface="Arial"/>
              </a:defRPr>
            </a:lvl3pPr>
            <a:lvl4pPr indent="0" lvl="3" marL="0" marR="0" rtl="0" algn="r">
              <a:spcBef>
                <a:spcPts val="0"/>
              </a:spcBef>
              <a:buNone/>
              <a:defRPr sz="1200" cap="none">
                <a:solidFill>
                  <a:schemeClr val="dk1"/>
                </a:solidFill>
                <a:latin typeface="Arial"/>
                <a:ea typeface="Arial"/>
                <a:cs typeface="Arial"/>
                <a:sym typeface="Arial"/>
              </a:defRPr>
            </a:lvl4pPr>
            <a:lvl5pPr indent="0" lvl="4" marL="0" marR="0" rtl="0" algn="r">
              <a:spcBef>
                <a:spcPts val="0"/>
              </a:spcBef>
              <a:buNone/>
              <a:defRPr sz="1200" cap="none">
                <a:solidFill>
                  <a:schemeClr val="dk1"/>
                </a:solidFill>
                <a:latin typeface="Arial"/>
                <a:ea typeface="Arial"/>
                <a:cs typeface="Arial"/>
                <a:sym typeface="Arial"/>
              </a:defRPr>
            </a:lvl5pPr>
            <a:lvl6pPr indent="0" lvl="5" marL="0" marR="0" rtl="0" algn="r">
              <a:spcBef>
                <a:spcPts val="0"/>
              </a:spcBef>
              <a:buNone/>
              <a:defRPr sz="1200" cap="none">
                <a:solidFill>
                  <a:schemeClr val="dk1"/>
                </a:solidFill>
                <a:latin typeface="Arial"/>
                <a:ea typeface="Arial"/>
                <a:cs typeface="Arial"/>
                <a:sym typeface="Arial"/>
              </a:defRPr>
            </a:lvl6pPr>
            <a:lvl7pPr indent="0" lvl="6" marL="0" marR="0" rtl="0" algn="r">
              <a:spcBef>
                <a:spcPts val="0"/>
              </a:spcBef>
              <a:buNone/>
              <a:defRPr sz="1200" cap="none">
                <a:solidFill>
                  <a:schemeClr val="dk1"/>
                </a:solidFill>
                <a:latin typeface="Arial"/>
                <a:ea typeface="Arial"/>
                <a:cs typeface="Arial"/>
                <a:sym typeface="Arial"/>
              </a:defRPr>
            </a:lvl7pPr>
            <a:lvl8pPr indent="0" lvl="7" marL="0" marR="0" rtl="0" algn="r">
              <a:spcBef>
                <a:spcPts val="0"/>
              </a:spcBef>
              <a:buNone/>
              <a:defRPr sz="1200" cap="none">
                <a:solidFill>
                  <a:schemeClr val="dk1"/>
                </a:solidFill>
                <a:latin typeface="Arial"/>
                <a:ea typeface="Arial"/>
                <a:cs typeface="Arial"/>
                <a:sym typeface="Arial"/>
              </a:defRPr>
            </a:lvl8pPr>
            <a:lvl9pPr indent="0" lvl="8" marL="0" marR="0" rtl="0" algn="r">
              <a:spcBef>
                <a:spcPts val="0"/>
              </a:spcBef>
              <a:buNone/>
              <a:defRPr sz="1200" cap="non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25" name="Shape 125"/>
        <p:cNvGrpSpPr/>
        <p:nvPr/>
      </p:nvGrpSpPr>
      <p:grpSpPr>
        <a:xfrm>
          <a:off x="0" y="0"/>
          <a:ext cx="0" cy="0"/>
          <a:chOff x="0" y="0"/>
          <a:chExt cx="0" cy="0"/>
        </a:xfrm>
      </p:grpSpPr>
      <p:sp>
        <p:nvSpPr>
          <p:cNvPr id="126" name="Shape 126"/>
          <p:cNvSpPr/>
          <p:nvPr/>
        </p:nvSpPr>
        <p:spPr>
          <a:xfrm>
            <a:off x="11884104" y="0"/>
            <a:ext cx="304721" cy="6858000"/>
          </a:xfrm>
          <a:prstGeom prst="rect">
            <a:avLst/>
          </a:prstGeom>
          <a:solidFill>
            <a:srgbClr val="465562">
              <a:alpha val="89803"/>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Shape 127"/>
          <p:cNvSpPr/>
          <p:nvPr/>
        </p:nvSpPr>
        <p:spPr>
          <a:xfrm>
            <a:off x="617143" y="0"/>
            <a:ext cx="609441" cy="68580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Shape 128"/>
          <p:cNvSpPr/>
          <p:nvPr/>
        </p:nvSpPr>
        <p:spPr>
          <a:xfrm>
            <a:off x="0" y="0"/>
            <a:ext cx="609441" cy="6858000"/>
          </a:xfrm>
          <a:prstGeom prst="rect">
            <a:avLst/>
          </a:prstGeom>
          <a:solidFill>
            <a:srgbClr val="6A8093">
              <a:alpha val="87450"/>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Shape 129"/>
          <p:cNvSpPr/>
          <p:nvPr/>
        </p:nvSpPr>
        <p:spPr>
          <a:xfrm>
            <a:off x="617143" y="736219"/>
            <a:ext cx="609441" cy="609600"/>
          </a:xfrm>
          <a:prstGeom prst="rect">
            <a:avLst/>
          </a:prstGeom>
          <a:solidFill>
            <a:srgbClr val="465562">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30" name="Shape 130"/>
          <p:cNvCxnSpPr/>
          <p:nvPr/>
        </p:nvCxnSpPr>
        <p:spPr>
          <a:xfrm>
            <a:off x="617143" y="736219"/>
            <a:ext cx="609441" cy="0"/>
          </a:xfrm>
          <a:prstGeom prst="straightConnector1">
            <a:avLst/>
          </a:prstGeom>
          <a:noFill/>
          <a:ln cap="flat" cmpd="sng" w="19050">
            <a:solidFill>
              <a:schemeClr val="lt1"/>
            </a:solidFill>
            <a:prstDash val="solid"/>
            <a:miter lim="800000"/>
            <a:headEnd len="sm" w="sm" type="none"/>
            <a:tailEnd len="sm" w="sm" type="none"/>
          </a:ln>
        </p:spPr>
      </p:cxnSp>
      <p:cxnSp>
        <p:nvCxnSpPr>
          <p:cNvPr id="131" name="Shape 131"/>
          <p:cNvCxnSpPr/>
          <p:nvPr/>
        </p:nvCxnSpPr>
        <p:spPr>
          <a:xfrm>
            <a:off x="617143" y="1345819"/>
            <a:ext cx="609441" cy="0"/>
          </a:xfrm>
          <a:prstGeom prst="straightConnector1">
            <a:avLst/>
          </a:prstGeom>
          <a:noFill/>
          <a:ln cap="flat" cmpd="sng" w="19050">
            <a:solidFill>
              <a:schemeClr val="lt1"/>
            </a:solidFill>
            <a:prstDash val="solid"/>
            <a:miter lim="800000"/>
            <a:headEnd len="sm" w="sm" type="none"/>
            <a:tailEnd len="sm" w="sm" type="none"/>
          </a:ln>
        </p:spPr>
      </p:cxnSp>
      <p:sp>
        <p:nvSpPr>
          <p:cNvPr id="132" name="Shape 132"/>
          <p:cNvSpPr/>
          <p:nvPr/>
        </p:nvSpPr>
        <p:spPr>
          <a:xfrm rot="5400000">
            <a:off x="756095" y="898102"/>
            <a:ext cx="336023" cy="294097"/>
          </a:xfrm>
          <a:custGeom>
            <a:pathLst>
              <a:path extrusionOk="0" h="372" w="426">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33" name="Shape 133"/>
          <p:cNvCxnSpPr/>
          <p:nvPr/>
        </p:nvCxnSpPr>
        <p:spPr>
          <a:xfrm>
            <a:off x="617143" y="0"/>
            <a:ext cx="0" cy="6858000"/>
          </a:xfrm>
          <a:prstGeom prst="straightConnector1">
            <a:avLst/>
          </a:prstGeom>
          <a:noFill/>
          <a:ln cap="flat" cmpd="sng" w="19050">
            <a:solidFill>
              <a:schemeClr val="lt1"/>
            </a:solidFill>
            <a:prstDash val="solid"/>
            <a:miter lim="800000"/>
            <a:headEnd len="sm" w="sm" type="none"/>
            <a:tailEnd len="sm" w="sm" type="none"/>
          </a:ln>
        </p:spPr>
      </p:cxnSp>
      <p:sp>
        <p:nvSpPr>
          <p:cNvPr id="134" name="Shape 134"/>
          <p:cNvSpPr txBox="1"/>
          <p:nvPr>
            <p:ph type="title"/>
          </p:nvPr>
        </p:nvSpPr>
        <p:spPr>
          <a:xfrm rot="5400000">
            <a:off x="7750175" y="2535237"/>
            <a:ext cx="5486400" cy="1787526"/>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3600"/>
              <a:buFont typeface="Arial"/>
              <a:buNone/>
              <a:defRPr b="0" i="0" sz="36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5" name="Shape 135"/>
          <p:cNvSpPr txBox="1"/>
          <p:nvPr>
            <p:ph idx="1" type="body"/>
          </p:nvPr>
        </p:nvSpPr>
        <p:spPr>
          <a:xfrm rot="5400000">
            <a:off x="2779712" y="-495300"/>
            <a:ext cx="5486400" cy="7848599"/>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4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Shape 136"/>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7" name="Shape 137"/>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8" name="Shape 138"/>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1"/>
                </a:solidFill>
                <a:latin typeface="Arial"/>
                <a:ea typeface="Arial"/>
                <a:cs typeface="Arial"/>
                <a:sym typeface="Arial"/>
              </a:defRPr>
            </a:lvl1pPr>
            <a:lvl2pPr indent="0" lvl="1" marL="0" marR="0" rtl="0" algn="r">
              <a:spcBef>
                <a:spcPts val="0"/>
              </a:spcBef>
              <a:buNone/>
              <a:defRPr sz="1200" cap="none">
                <a:solidFill>
                  <a:schemeClr val="dk1"/>
                </a:solidFill>
                <a:latin typeface="Arial"/>
                <a:ea typeface="Arial"/>
                <a:cs typeface="Arial"/>
                <a:sym typeface="Arial"/>
              </a:defRPr>
            </a:lvl2pPr>
            <a:lvl3pPr indent="0" lvl="2" marL="0" marR="0" rtl="0" algn="r">
              <a:spcBef>
                <a:spcPts val="0"/>
              </a:spcBef>
              <a:buNone/>
              <a:defRPr sz="1200" cap="none">
                <a:solidFill>
                  <a:schemeClr val="dk1"/>
                </a:solidFill>
                <a:latin typeface="Arial"/>
                <a:ea typeface="Arial"/>
                <a:cs typeface="Arial"/>
                <a:sym typeface="Arial"/>
              </a:defRPr>
            </a:lvl3pPr>
            <a:lvl4pPr indent="0" lvl="3" marL="0" marR="0" rtl="0" algn="r">
              <a:spcBef>
                <a:spcPts val="0"/>
              </a:spcBef>
              <a:buNone/>
              <a:defRPr sz="1200" cap="none">
                <a:solidFill>
                  <a:schemeClr val="dk1"/>
                </a:solidFill>
                <a:latin typeface="Arial"/>
                <a:ea typeface="Arial"/>
                <a:cs typeface="Arial"/>
                <a:sym typeface="Arial"/>
              </a:defRPr>
            </a:lvl4pPr>
            <a:lvl5pPr indent="0" lvl="4" marL="0" marR="0" rtl="0" algn="r">
              <a:spcBef>
                <a:spcPts val="0"/>
              </a:spcBef>
              <a:buNone/>
              <a:defRPr sz="1200" cap="none">
                <a:solidFill>
                  <a:schemeClr val="dk1"/>
                </a:solidFill>
                <a:latin typeface="Arial"/>
                <a:ea typeface="Arial"/>
                <a:cs typeface="Arial"/>
                <a:sym typeface="Arial"/>
              </a:defRPr>
            </a:lvl5pPr>
            <a:lvl6pPr indent="0" lvl="5" marL="0" marR="0" rtl="0" algn="r">
              <a:spcBef>
                <a:spcPts val="0"/>
              </a:spcBef>
              <a:buNone/>
              <a:defRPr sz="1200" cap="none">
                <a:solidFill>
                  <a:schemeClr val="dk1"/>
                </a:solidFill>
                <a:latin typeface="Arial"/>
                <a:ea typeface="Arial"/>
                <a:cs typeface="Arial"/>
                <a:sym typeface="Arial"/>
              </a:defRPr>
            </a:lvl6pPr>
            <a:lvl7pPr indent="0" lvl="6" marL="0" marR="0" rtl="0" algn="r">
              <a:spcBef>
                <a:spcPts val="0"/>
              </a:spcBef>
              <a:buNone/>
              <a:defRPr sz="1200" cap="none">
                <a:solidFill>
                  <a:schemeClr val="dk1"/>
                </a:solidFill>
                <a:latin typeface="Arial"/>
                <a:ea typeface="Arial"/>
                <a:cs typeface="Arial"/>
                <a:sym typeface="Arial"/>
              </a:defRPr>
            </a:lvl7pPr>
            <a:lvl8pPr indent="0" lvl="7" marL="0" marR="0" rtl="0" algn="r">
              <a:spcBef>
                <a:spcPts val="0"/>
              </a:spcBef>
              <a:buNone/>
              <a:defRPr sz="1200" cap="none">
                <a:solidFill>
                  <a:schemeClr val="dk1"/>
                </a:solidFill>
                <a:latin typeface="Arial"/>
                <a:ea typeface="Arial"/>
                <a:cs typeface="Arial"/>
                <a:sym typeface="Arial"/>
              </a:defRPr>
            </a:lvl8pPr>
            <a:lvl9pPr indent="0" lvl="8" marL="0" marR="0" rtl="0" algn="r">
              <a:spcBef>
                <a:spcPts val="0"/>
              </a:spcBef>
              <a:buNone/>
              <a:defRPr sz="1200" cap="non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9" name="Shape 39"/>
        <p:cNvGrpSpPr/>
        <p:nvPr/>
      </p:nvGrpSpPr>
      <p:grpSpPr>
        <a:xfrm>
          <a:off x="0" y="0"/>
          <a:ext cx="0" cy="0"/>
          <a:chOff x="0" y="0"/>
          <a:chExt cx="0" cy="0"/>
        </a:xfrm>
      </p:grpSpPr>
      <p:sp>
        <p:nvSpPr>
          <p:cNvPr id="40" name="Shape 40"/>
          <p:cNvSpPr txBox="1"/>
          <p:nvPr>
            <p:ph type="title"/>
          </p:nvPr>
        </p:nvSpPr>
        <p:spPr>
          <a:xfrm>
            <a:off x="1593436" y="177800"/>
            <a:ext cx="9782801" cy="12398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3600"/>
              <a:buFont typeface="Arial"/>
              <a:buNone/>
              <a:defRPr b="0" i="0" sz="36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Shape 41"/>
          <p:cNvSpPr txBox="1"/>
          <p:nvPr>
            <p:ph idx="1" type="body"/>
          </p:nvPr>
        </p:nvSpPr>
        <p:spPr>
          <a:xfrm>
            <a:off x="1593436" y="1600200"/>
            <a:ext cx="9782801" cy="4572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4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Shape 42"/>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Shape 43"/>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1"/>
                </a:solidFill>
                <a:latin typeface="Arial"/>
                <a:ea typeface="Arial"/>
                <a:cs typeface="Arial"/>
                <a:sym typeface="Arial"/>
              </a:defRPr>
            </a:lvl1pPr>
            <a:lvl2pPr indent="0" lvl="1" marL="0" marR="0" rtl="0" algn="r">
              <a:spcBef>
                <a:spcPts val="0"/>
              </a:spcBef>
              <a:buNone/>
              <a:defRPr sz="1200" cap="none">
                <a:solidFill>
                  <a:schemeClr val="dk1"/>
                </a:solidFill>
                <a:latin typeface="Arial"/>
                <a:ea typeface="Arial"/>
                <a:cs typeface="Arial"/>
                <a:sym typeface="Arial"/>
              </a:defRPr>
            </a:lvl2pPr>
            <a:lvl3pPr indent="0" lvl="2" marL="0" marR="0" rtl="0" algn="r">
              <a:spcBef>
                <a:spcPts val="0"/>
              </a:spcBef>
              <a:buNone/>
              <a:defRPr sz="1200" cap="none">
                <a:solidFill>
                  <a:schemeClr val="dk1"/>
                </a:solidFill>
                <a:latin typeface="Arial"/>
                <a:ea typeface="Arial"/>
                <a:cs typeface="Arial"/>
                <a:sym typeface="Arial"/>
              </a:defRPr>
            </a:lvl3pPr>
            <a:lvl4pPr indent="0" lvl="3" marL="0" marR="0" rtl="0" algn="r">
              <a:spcBef>
                <a:spcPts val="0"/>
              </a:spcBef>
              <a:buNone/>
              <a:defRPr sz="1200" cap="none">
                <a:solidFill>
                  <a:schemeClr val="dk1"/>
                </a:solidFill>
                <a:latin typeface="Arial"/>
                <a:ea typeface="Arial"/>
                <a:cs typeface="Arial"/>
                <a:sym typeface="Arial"/>
              </a:defRPr>
            </a:lvl4pPr>
            <a:lvl5pPr indent="0" lvl="4" marL="0" marR="0" rtl="0" algn="r">
              <a:spcBef>
                <a:spcPts val="0"/>
              </a:spcBef>
              <a:buNone/>
              <a:defRPr sz="1200" cap="none">
                <a:solidFill>
                  <a:schemeClr val="dk1"/>
                </a:solidFill>
                <a:latin typeface="Arial"/>
                <a:ea typeface="Arial"/>
                <a:cs typeface="Arial"/>
                <a:sym typeface="Arial"/>
              </a:defRPr>
            </a:lvl5pPr>
            <a:lvl6pPr indent="0" lvl="5" marL="0" marR="0" rtl="0" algn="r">
              <a:spcBef>
                <a:spcPts val="0"/>
              </a:spcBef>
              <a:buNone/>
              <a:defRPr sz="1200" cap="none">
                <a:solidFill>
                  <a:schemeClr val="dk1"/>
                </a:solidFill>
                <a:latin typeface="Arial"/>
                <a:ea typeface="Arial"/>
                <a:cs typeface="Arial"/>
                <a:sym typeface="Arial"/>
              </a:defRPr>
            </a:lvl6pPr>
            <a:lvl7pPr indent="0" lvl="6" marL="0" marR="0" rtl="0" algn="r">
              <a:spcBef>
                <a:spcPts val="0"/>
              </a:spcBef>
              <a:buNone/>
              <a:defRPr sz="1200" cap="none">
                <a:solidFill>
                  <a:schemeClr val="dk1"/>
                </a:solidFill>
                <a:latin typeface="Arial"/>
                <a:ea typeface="Arial"/>
                <a:cs typeface="Arial"/>
                <a:sym typeface="Arial"/>
              </a:defRPr>
            </a:lvl7pPr>
            <a:lvl8pPr indent="0" lvl="7" marL="0" marR="0" rtl="0" algn="r">
              <a:spcBef>
                <a:spcPts val="0"/>
              </a:spcBef>
              <a:buNone/>
              <a:defRPr sz="1200" cap="none">
                <a:solidFill>
                  <a:schemeClr val="dk1"/>
                </a:solidFill>
                <a:latin typeface="Arial"/>
                <a:ea typeface="Arial"/>
                <a:cs typeface="Arial"/>
                <a:sym typeface="Arial"/>
              </a:defRPr>
            </a:lvl8pPr>
            <a:lvl9pPr indent="0" lvl="8" marL="0" marR="0" rtl="0" algn="r">
              <a:spcBef>
                <a:spcPts val="0"/>
              </a:spcBef>
              <a:buNone/>
              <a:defRPr sz="1200" cap="non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 name="Shape 45"/>
        <p:cNvGrpSpPr/>
        <p:nvPr/>
      </p:nvGrpSpPr>
      <p:grpSpPr>
        <a:xfrm>
          <a:off x="0" y="0"/>
          <a:ext cx="0" cy="0"/>
          <a:chOff x="0" y="0"/>
          <a:chExt cx="0" cy="0"/>
        </a:xfrm>
      </p:grpSpPr>
      <p:sp>
        <p:nvSpPr>
          <p:cNvPr id="46" name="Shape 46"/>
          <p:cNvSpPr txBox="1"/>
          <p:nvPr>
            <p:ph type="title"/>
          </p:nvPr>
        </p:nvSpPr>
        <p:spPr>
          <a:xfrm>
            <a:off x="1593436" y="177800"/>
            <a:ext cx="9782801" cy="12398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3600"/>
              <a:buFont typeface="Arial"/>
              <a:buNone/>
              <a:defRPr b="0" i="0" sz="36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Shape 47"/>
          <p:cNvSpPr txBox="1"/>
          <p:nvPr>
            <p:ph idx="1" type="body"/>
          </p:nvPr>
        </p:nvSpPr>
        <p:spPr>
          <a:xfrm>
            <a:off x="1593436" y="1600200"/>
            <a:ext cx="4814586" cy="4572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4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Shape 48"/>
          <p:cNvSpPr txBox="1"/>
          <p:nvPr>
            <p:ph idx="2" type="body"/>
          </p:nvPr>
        </p:nvSpPr>
        <p:spPr>
          <a:xfrm>
            <a:off x="6561651" y="1600200"/>
            <a:ext cx="4814586" cy="4572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4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Shape 49"/>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 name="Shape 50"/>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 name="Shape 51"/>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1"/>
                </a:solidFill>
                <a:latin typeface="Arial"/>
                <a:ea typeface="Arial"/>
                <a:cs typeface="Arial"/>
                <a:sym typeface="Arial"/>
              </a:defRPr>
            </a:lvl1pPr>
            <a:lvl2pPr indent="0" lvl="1" marL="0" marR="0" rtl="0" algn="r">
              <a:spcBef>
                <a:spcPts val="0"/>
              </a:spcBef>
              <a:buNone/>
              <a:defRPr sz="1200" cap="none">
                <a:solidFill>
                  <a:schemeClr val="dk1"/>
                </a:solidFill>
                <a:latin typeface="Arial"/>
                <a:ea typeface="Arial"/>
                <a:cs typeface="Arial"/>
                <a:sym typeface="Arial"/>
              </a:defRPr>
            </a:lvl2pPr>
            <a:lvl3pPr indent="0" lvl="2" marL="0" marR="0" rtl="0" algn="r">
              <a:spcBef>
                <a:spcPts val="0"/>
              </a:spcBef>
              <a:buNone/>
              <a:defRPr sz="1200" cap="none">
                <a:solidFill>
                  <a:schemeClr val="dk1"/>
                </a:solidFill>
                <a:latin typeface="Arial"/>
                <a:ea typeface="Arial"/>
                <a:cs typeface="Arial"/>
                <a:sym typeface="Arial"/>
              </a:defRPr>
            </a:lvl3pPr>
            <a:lvl4pPr indent="0" lvl="3" marL="0" marR="0" rtl="0" algn="r">
              <a:spcBef>
                <a:spcPts val="0"/>
              </a:spcBef>
              <a:buNone/>
              <a:defRPr sz="1200" cap="none">
                <a:solidFill>
                  <a:schemeClr val="dk1"/>
                </a:solidFill>
                <a:latin typeface="Arial"/>
                <a:ea typeface="Arial"/>
                <a:cs typeface="Arial"/>
                <a:sym typeface="Arial"/>
              </a:defRPr>
            </a:lvl4pPr>
            <a:lvl5pPr indent="0" lvl="4" marL="0" marR="0" rtl="0" algn="r">
              <a:spcBef>
                <a:spcPts val="0"/>
              </a:spcBef>
              <a:buNone/>
              <a:defRPr sz="1200" cap="none">
                <a:solidFill>
                  <a:schemeClr val="dk1"/>
                </a:solidFill>
                <a:latin typeface="Arial"/>
                <a:ea typeface="Arial"/>
                <a:cs typeface="Arial"/>
                <a:sym typeface="Arial"/>
              </a:defRPr>
            </a:lvl5pPr>
            <a:lvl6pPr indent="0" lvl="5" marL="0" marR="0" rtl="0" algn="r">
              <a:spcBef>
                <a:spcPts val="0"/>
              </a:spcBef>
              <a:buNone/>
              <a:defRPr sz="1200" cap="none">
                <a:solidFill>
                  <a:schemeClr val="dk1"/>
                </a:solidFill>
                <a:latin typeface="Arial"/>
                <a:ea typeface="Arial"/>
                <a:cs typeface="Arial"/>
                <a:sym typeface="Arial"/>
              </a:defRPr>
            </a:lvl6pPr>
            <a:lvl7pPr indent="0" lvl="6" marL="0" marR="0" rtl="0" algn="r">
              <a:spcBef>
                <a:spcPts val="0"/>
              </a:spcBef>
              <a:buNone/>
              <a:defRPr sz="1200" cap="none">
                <a:solidFill>
                  <a:schemeClr val="dk1"/>
                </a:solidFill>
                <a:latin typeface="Arial"/>
                <a:ea typeface="Arial"/>
                <a:cs typeface="Arial"/>
                <a:sym typeface="Arial"/>
              </a:defRPr>
            </a:lvl7pPr>
            <a:lvl8pPr indent="0" lvl="7" marL="0" marR="0" rtl="0" algn="r">
              <a:spcBef>
                <a:spcPts val="0"/>
              </a:spcBef>
              <a:buNone/>
              <a:defRPr sz="1200" cap="none">
                <a:solidFill>
                  <a:schemeClr val="dk1"/>
                </a:solidFill>
                <a:latin typeface="Arial"/>
                <a:ea typeface="Arial"/>
                <a:cs typeface="Arial"/>
                <a:sym typeface="Arial"/>
              </a:defRPr>
            </a:lvl8pPr>
            <a:lvl9pPr indent="0" lvl="8" marL="0" marR="0" rtl="0" algn="r">
              <a:spcBef>
                <a:spcPts val="0"/>
              </a:spcBef>
              <a:buNone/>
              <a:defRPr sz="1200" cap="non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2" name="Shape 52"/>
        <p:cNvGrpSpPr/>
        <p:nvPr/>
      </p:nvGrpSpPr>
      <p:grpSpPr>
        <a:xfrm>
          <a:off x="0" y="0"/>
          <a:ext cx="0" cy="0"/>
          <a:chOff x="0" y="0"/>
          <a:chExt cx="0" cy="0"/>
        </a:xfrm>
      </p:grpSpPr>
      <p:sp>
        <p:nvSpPr>
          <p:cNvPr id="53" name="Shape 53"/>
          <p:cNvSpPr txBox="1"/>
          <p:nvPr>
            <p:ph type="title"/>
          </p:nvPr>
        </p:nvSpPr>
        <p:spPr>
          <a:xfrm>
            <a:off x="1593436" y="177800"/>
            <a:ext cx="9782801" cy="12398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3600"/>
              <a:buFont typeface="Arial"/>
              <a:buNone/>
              <a:defRPr b="0" i="0" sz="36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Shape 54"/>
          <p:cNvSpPr txBox="1"/>
          <p:nvPr>
            <p:ph idx="1" type="body"/>
          </p:nvPr>
        </p:nvSpPr>
        <p:spPr>
          <a:xfrm>
            <a:off x="1593436" y="1499616"/>
            <a:ext cx="4818888" cy="93878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5" name="Shape 55"/>
          <p:cNvSpPr txBox="1"/>
          <p:nvPr>
            <p:ph idx="2" type="body"/>
          </p:nvPr>
        </p:nvSpPr>
        <p:spPr>
          <a:xfrm>
            <a:off x="1593436" y="2514706"/>
            <a:ext cx="4814586" cy="3657493"/>
          </a:xfrm>
          <a:prstGeom prst="rect">
            <a:avLst/>
          </a:prstGeom>
          <a:noFill/>
          <a:ln>
            <a:noFill/>
          </a:ln>
        </p:spPr>
        <p:txBody>
          <a:bodyPr anchorCtr="0" anchor="t" bIns="91425" lIns="91425" spcFirstLastPara="1" rIns="91425" wrap="square" tIns="91425"/>
          <a:lstStyle>
            <a:lvl1pPr indent="-381000" lvl="0" marL="457200" marR="0" rtl="0" algn="l">
              <a:lnSpc>
                <a:spcPct val="90000"/>
              </a:lnSpc>
              <a:spcBef>
                <a:spcPts val="14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6" name="Shape 56"/>
          <p:cNvSpPr txBox="1"/>
          <p:nvPr>
            <p:ph idx="3" type="body"/>
          </p:nvPr>
        </p:nvSpPr>
        <p:spPr>
          <a:xfrm>
            <a:off x="6557349" y="1499616"/>
            <a:ext cx="4818888" cy="93878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7" name="Shape 57"/>
          <p:cNvSpPr txBox="1"/>
          <p:nvPr>
            <p:ph idx="4" type="body"/>
          </p:nvPr>
        </p:nvSpPr>
        <p:spPr>
          <a:xfrm>
            <a:off x="6557349" y="2514600"/>
            <a:ext cx="4818888" cy="3655568"/>
          </a:xfrm>
          <a:prstGeom prst="rect">
            <a:avLst/>
          </a:prstGeom>
          <a:noFill/>
          <a:ln>
            <a:noFill/>
          </a:ln>
        </p:spPr>
        <p:txBody>
          <a:bodyPr anchorCtr="0" anchor="t" bIns="91425" lIns="91425" spcFirstLastPara="1" rIns="91425" wrap="square" tIns="91425"/>
          <a:lstStyle>
            <a:lvl1pPr indent="-381000" lvl="0" marL="457200" marR="0" rtl="0" algn="l">
              <a:lnSpc>
                <a:spcPct val="90000"/>
              </a:lnSpc>
              <a:spcBef>
                <a:spcPts val="14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8" name="Shape 58"/>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0" name="Shape 60"/>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1"/>
                </a:solidFill>
                <a:latin typeface="Arial"/>
                <a:ea typeface="Arial"/>
                <a:cs typeface="Arial"/>
                <a:sym typeface="Arial"/>
              </a:defRPr>
            </a:lvl1pPr>
            <a:lvl2pPr indent="0" lvl="1" marL="0" marR="0" rtl="0" algn="r">
              <a:spcBef>
                <a:spcPts val="0"/>
              </a:spcBef>
              <a:buNone/>
              <a:defRPr sz="1200" cap="none">
                <a:solidFill>
                  <a:schemeClr val="dk1"/>
                </a:solidFill>
                <a:latin typeface="Arial"/>
                <a:ea typeface="Arial"/>
                <a:cs typeface="Arial"/>
                <a:sym typeface="Arial"/>
              </a:defRPr>
            </a:lvl2pPr>
            <a:lvl3pPr indent="0" lvl="2" marL="0" marR="0" rtl="0" algn="r">
              <a:spcBef>
                <a:spcPts val="0"/>
              </a:spcBef>
              <a:buNone/>
              <a:defRPr sz="1200" cap="none">
                <a:solidFill>
                  <a:schemeClr val="dk1"/>
                </a:solidFill>
                <a:latin typeface="Arial"/>
                <a:ea typeface="Arial"/>
                <a:cs typeface="Arial"/>
                <a:sym typeface="Arial"/>
              </a:defRPr>
            </a:lvl3pPr>
            <a:lvl4pPr indent="0" lvl="3" marL="0" marR="0" rtl="0" algn="r">
              <a:spcBef>
                <a:spcPts val="0"/>
              </a:spcBef>
              <a:buNone/>
              <a:defRPr sz="1200" cap="none">
                <a:solidFill>
                  <a:schemeClr val="dk1"/>
                </a:solidFill>
                <a:latin typeface="Arial"/>
                <a:ea typeface="Arial"/>
                <a:cs typeface="Arial"/>
                <a:sym typeface="Arial"/>
              </a:defRPr>
            </a:lvl4pPr>
            <a:lvl5pPr indent="0" lvl="4" marL="0" marR="0" rtl="0" algn="r">
              <a:spcBef>
                <a:spcPts val="0"/>
              </a:spcBef>
              <a:buNone/>
              <a:defRPr sz="1200" cap="none">
                <a:solidFill>
                  <a:schemeClr val="dk1"/>
                </a:solidFill>
                <a:latin typeface="Arial"/>
                <a:ea typeface="Arial"/>
                <a:cs typeface="Arial"/>
                <a:sym typeface="Arial"/>
              </a:defRPr>
            </a:lvl5pPr>
            <a:lvl6pPr indent="0" lvl="5" marL="0" marR="0" rtl="0" algn="r">
              <a:spcBef>
                <a:spcPts val="0"/>
              </a:spcBef>
              <a:buNone/>
              <a:defRPr sz="1200" cap="none">
                <a:solidFill>
                  <a:schemeClr val="dk1"/>
                </a:solidFill>
                <a:latin typeface="Arial"/>
                <a:ea typeface="Arial"/>
                <a:cs typeface="Arial"/>
                <a:sym typeface="Arial"/>
              </a:defRPr>
            </a:lvl6pPr>
            <a:lvl7pPr indent="0" lvl="6" marL="0" marR="0" rtl="0" algn="r">
              <a:spcBef>
                <a:spcPts val="0"/>
              </a:spcBef>
              <a:buNone/>
              <a:defRPr sz="1200" cap="none">
                <a:solidFill>
                  <a:schemeClr val="dk1"/>
                </a:solidFill>
                <a:latin typeface="Arial"/>
                <a:ea typeface="Arial"/>
                <a:cs typeface="Arial"/>
                <a:sym typeface="Arial"/>
              </a:defRPr>
            </a:lvl7pPr>
            <a:lvl8pPr indent="0" lvl="7" marL="0" marR="0" rtl="0" algn="r">
              <a:spcBef>
                <a:spcPts val="0"/>
              </a:spcBef>
              <a:buNone/>
              <a:defRPr sz="1200" cap="none">
                <a:solidFill>
                  <a:schemeClr val="dk1"/>
                </a:solidFill>
                <a:latin typeface="Arial"/>
                <a:ea typeface="Arial"/>
                <a:cs typeface="Arial"/>
                <a:sym typeface="Arial"/>
              </a:defRPr>
            </a:lvl8pPr>
            <a:lvl9pPr indent="0" lvl="8" marL="0" marR="0" rtl="0" algn="r">
              <a:spcBef>
                <a:spcPts val="0"/>
              </a:spcBef>
              <a:buNone/>
              <a:defRPr sz="1200" cap="non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1" name="Shape 61"/>
        <p:cNvGrpSpPr/>
        <p:nvPr/>
      </p:nvGrpSpPr>
      <p:grpSpPr>
        <a:xfrm>
          <a:off x="0" y="0"/>
          <a:ext cx="0" cy="0"/>
          <a:chOff x="0" y="0"/>
          <a:chExt cx="0" cy="0"/>
        </a:xfrm>
      </p:grpSpPr>
      <p:sp>
        <p:nvSpPr>
          <p:cNvPr id="62" name="Shape 62"/>
          <p:cNvSpPr txBox="1"/>
          <p:nvPr>
            <p:ph type="title"/>
          </p:nvPr>
        </p:nvSpPr>
        <p:spPr>
          <a:xfrm>
            <a:off x="1593436" y="177800"/>
            <a:ext cx="9782801" cy="12398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3600"/>
              <a:buFont typeface="Arial"/>
              <a:buNone/>
              <a:defRPr b="0" i="0" sz="36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Shape 63"/>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Shape 64"/>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Shape 65"/>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1"/>
                </a:solidFill>
                <a:latin typeface="Arial"/>
                <a:ea typeface="Arial"/>
                <a:cs typeface="Arial"/>
                <a:sym typeface="Arial"/>
              </a:defRPr>
            </a:lvl1pPr>
            <a:lvl2pPr indent="0" lvl="1" marL="0" marR="0" rtl="0" algn="r">
              <a:spcBef>
                <a:spcPts val="0"/>
              </a:spcBef>
              <a:buNone/>
              <a:defRPr sz="1200" cap="none">
                <a:solidFill>
                  <a:schemeClr val="dk1"/>
                </a:solidFill>
                <a:latin typeface="Arial"/>
                <a:ea typeface="Arial"/>
                <a:cs typeface="Arial"/>
                <a:sym typeface="Arial"/>
              </a:defRPr>
            </a:lvl2pPr>
            <a:lvl3pPr indent="0" lvl="2" marL="0" marR="0" rtl="0" algn="r">
              <a:spcBef>
                <a:spcPts val="0"/>
              </a:spcBef>
              <a:buNone/>
              <a:defRPr sz="1200" cap="none">
                <a:solidFill>
                  <a:schemeClr val="dk1"/>
                </a:solidFill>
                <a:latin typeface="Arial"/>
                <a:ea typeface="Arial"/>
                <a:cs typeface="Arial"/>
                <a:sym typeface="Arial"/>
              </a:defRPr>
            </a:lvl3pPr>
            <a:lvl4pPr indent="0" lvl="3" marL="0" marR="0" rtl="0" algn="r">
              <a:spcBef>
                <a:spcPts val="0"/>
              </a:spcBef>
              <a:buNone/>
              <a:defRPr sz="1200" cap="none">
                <a:solidFill>
                  <a:schemeClr val="dk1"/>
                </a:solidFill>
                <a:latin typeface="Arial"/>
                <a:ea typeface="Arial"/>
                <a:cs typeface="Arial"/>
                <a:sym typeface="Arial"/>
              </a:defRPr>
            </a:lvl4pPr>
            <a:lvl5pPr indent="0" lvl="4" marL="0" marR="0" rtl="0" algn="r">
              <a:spcBef>
                <a:spcPts val="0"/>
              </a:spcBef>
              <a:buNone/>
              <a:defRPr sz="1200" cap="none">
                <a:solidFill>
                  <a:schemeClr val="dk1"/>
                </a:solidFill>
                <a:latin typeface="Arial"/>
                <a:ea typeface="Arial"/>
                <a:cs typeface="Arial"/>
                <a:sym typeface="Arial"/>
              </a:defRPr>
            </a:lvl5pPr>
            <a:lvl6pPr indent="0" lvl="5" marL="0" marR="0" rtl="0" algn="r">
              <a:spcBef>
                <a:spcPts val="0"/>
              </a:spcBef>
              <a:buNone/>
              <a:defRPr sz="1200" cap="none">
                <a:solidFill>
                  <a:schemeClr val="dk1"/>
                </a:solidFill>
                <a:latin typeface="Arial"/>
                <a:ea typeface="Arial"/>
                <a:cs typeface="Arial"/>
                <a:sym typeface="Arial"/>
              </a:defRPr>
            </a:lvl6pPr>
            <a:lvl7pPr indent="0" lvl="6" marL="0" marR="0" rtl="0" algn="r">
              <a:spcBef>
                <a:spcPts val="0"/>
              </a:spcBef>
              <a:buNone/>
              <a:defRPr sz="1200" cap="none">
                <a:solidFill>
                  <a:schemeClr val="dk1"/>
                </a:solidFill>
                <a:latin typeface="Arial"/>
                <a:ea typeface="Arial"/>
                <a:cs typeface="Arial"/>
                <a:sym typeface="Arial"/>
              </a:defRPr>
            </a:lvl7pPr>
            <a:lvl8pPr indent="0" lvl="7" marL="0" marR="0" rtl="0" algn="r">
              <a:spcBef>
                <a:spcPts val="0"/>
              </a:spcBef>
              <a:buNone/>
              <a:defRPr sz="1200" cap="none">
                <a:solidFill>
                  <a:schemeClr val="dk1"/>
                </a:solidFill>
                <a:latin typeface="Arial"/>
                <a:ea typeface="Arial"/>
                <a:cs typeface="Arial"/>
                <a:sym typeface="Arial"/>
              </a:defRPr>
            </a:lvl8pPr>
            <a:lvl9pPr indent="0" lvl="8" marL="0" marR="0" rtl="0" algn="r">
              <a:spcBef>
                <a:spcPts val="0"/>
              </a:spcBef>
              <a:buNone/>
              <a:defRPr sz="1200" cap="non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66" name="Shape 66"/>
        <p:cNvGrpSpPr/>
        <p:nvPr/>
      </p:nvGrpSpPr>
      <p:grpSpPr>
        <a:xfrm>
          <a:off x="0" y="0"/>
          <a:ext cx="0" cy="0"/>
          <a:chOff x="0" y="0"/>
          <a:chExt cx="0" cy="0"/>
        </a:xfrm>
      </p:grpSpPr>
      <p:sp>
        <p:nvSpPr>
          <p:cNvPr id="67" name="Shape 67"/>
          <p:cNvSpPr/>
          <p:nvPr/>
        </p:nvSpPr>
        <p:spPr>
          <a:xfrm>
            <a:off x="11579384" y="5638800"/>
            <a:ext cx="609441" cy="12192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Shape 68"/>
          <p:cNvSpPr/>
          <p:nvPr/>
        </p:nvSpPr>
        <p:spPr>
          <a:xfrm>
            <a:off x="11274663" y="5638800"/>
            <a:ext cx="304721" cy="1219200"/>
          </a:xfrm>
          <a:prstGeom prst="rect">
            <a:avLst/>
          </a:prstGeom>
          <a:solidFill>
            <a:srgbClr val="6A8093"/>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Shape 69"/>
          <p:cNvSpPr/>
          <p:nvPr/>
        </p:nvSpPr>
        <p:spPr>
          <a:xfrm>
            <a:off x="1216152" y="5638800"/>
            <a:ext cx="609441" cy="12192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Shape 70"/>
          <p:cNvSpPr/>
          <p:nvPr/>
        </p:nvSpPr>
        <p:spPr>
          <a:xfrm>
            <a:off x="0" y="5638800"/>
            <a:ext cx="12188825" cy="1219200"/>
          </a:xfrm>
          <a:prstGeom prst="rect">
            <a:avLst/>
          </a:prstGeom>
          <a:solidFill>
            <a:srgbClr val="6A8093">
              <a:alpha val="49803"/>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1" name="Shape 71"/>
          <p:cNvCxnSpPr/>
          <p:nvPr/>
        </p:nvCxnSpPr>
        <p:spPr>
          <a:xfrm>
            <a:off x="11573293" y="5638800"/>
            <a:ext cx="0" cy="1219200"/>
          </a:xfrm>
          <a:prstGeom prst="straightConnector1">
            <a:avLst/>
          </a:prstGeom>
          <a:noFill/>
          <a:ln cap="flat" cmpd="sng" w="19050">
            <a:solidFill>
              <a:schemeClr val="lt1"/>
            </a:solidFill>
            <a:prstDash val="solid"/>
            <a:miter lim="800000"/>
            <a:headEnd len="sm" w="sm" type="none"/>
            <a:tailEnd len="sm" w="sm" type="none"/>
          </a:ln>
        </p:spPr>
      </p:cxnSp>
      <p:sp>
        <p:nvSpPr>
          <p:cNvPr id="72" name="Shape 72"/>
          <p:cNvSpPr/>
          <p:nvPr/>
        </p:nvSpPr>
        <p:spPr>
          <a:xfrm>
            <a:off x="0" y="5643132"/>
            <a:ext cx="1216152" cy="1214868"/>
          </a:xfrm>
          <a:prstGeom prst="rect">
            <a:avLst/>
          </a:prstGeom>
          <a:solidFill>
            <a:srgbClr val="465562">
              <a:alpha val="74901"/>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Shape 73"/>
          <p:cNvSpPr/>
          <p:nvPr/>
        </p:nvSpPr>
        <p:spPr>
          <a:xfrm>
            <a:off x="276462" y="6032500"/>
            <a:ext cx="593189" cy="519176"/>
          </a:xfrm>
          <a:custGeom>
            <a:pathLst>
              <a:path extrusionOk="0" h="372" w="426">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74" name="Shape 74"/>
          <p:cNvCxnSpPr/>
          <p:nvPr/>
        </p:nvCxnSpPr>
        <p:spPr>
          <a:xfrm>
            <a:off x="1216152" y="5638800"/>
            <a:ext cx="0" cy="1219200"/>
          </a:xfrm>
          <a:prstGeom prst="straightConnector1">
            <a:avLst/>
          </a:prstGeom>
          <a:noFill/>
          <a:ln cap="flat" cmpd="sng" w="19050">
            <a:solidFill>
              <a:schemeClr val="lt1"/>
            </a:solidFill>
            <a:prstDash val="solid"/>
            <a:miter lim="800000"/>
            <a:headEnd len="sm" w="sm" type="none"/>
            <a:tailEnd len="sm" w="sm" type="none"/>
          </a:ln>
        </p:spPr>
      </p:cxnSp>
      <p:sp>
        <p:nvSpPr>
          <p:cNvPr id="75" name="Shape 75"/>
          <p:cNvSpPr/>
          <p:nvPr/>
        </p:nvSpPr>
        <p:spPr>
          <a:xfrm>
            <a:off x="11579384" y="0"/>
            <a:ext cx="609441" cy="6096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Shape 76"/>
          <p:cNvSpPr/>
          <p:nvPr/>
        </p:nvSpPr>
        <p:spPr>
          <a:xfrm>
            <a:off x="11274663" y="0"/>
            <a:ext cx="304721" cy="609600"/>
          </a:xfrm>
          <a:prstGeom prst="rect">
            <a:avLst/>
          </a:prstGeom>
          <a:solidFill>
            <a:srgbClr val="6A8093"/>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Shape 77"/>
          <p:cNvSpPr/>
          <p:nvPr/>
        </p:nvSpPr>
        <p:spPr>
          <a:xfrm>
            <a:off x="1218883" y="0"/>
            <a:ext cx="609441" cy="6096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Shape 78"/>
          <p:cNvSpPr/>
          <p:nvPr/>
        </p:nvSpPr>
        <p:spPr>
          <a:xfrm>
            <a:off x="-2" y="0"/>
            <a:ext cx="1218883" cy="609600"/>
          </a:xfrm>
          <a:prstGeom prst="rect">
            <a:avLst/>
          </a:prstGeom>
          <a:solidFill>
            <a:srgbClr val="6A8093"/>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Shape 79"/>
          <p:cNvSpPr/>
          <p:nvPr/>
        </p:nvSpPr>
        <p:spPr>
          <a:xfrm>
            <a:off x="0" y="0"/>
            <a:ext cx="12188825" cy="609600"/>
          </a:xfrm>
          <a:prstGeom prst="rect">
            <a:avLst/>
          </a:prstGeom>
          <a:solidFill>
            <a:srgbClr val="6A8093">
              <a:alpha val="49803"/>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0" name="Shape 80"/>
          <p:cNvCxnSpPr/>
          <p:nvPr/>
        </p:nvCxnSpPr>
        <p:spPr>
          <a:xfrm>
            <a:off x="11573293" y="0"/>
            <a:ext cx="0" cy="609600"/>
          </a:xfrm>
          <a:prstGeom prst="straightConnector1">
            <a:avLst/>
          </a:prstGeom>
          <a:noFill/>
          <a:ln cap="flat" cmpd="sng" w="19050">
            <a:solidFill>
              <a:schemeClr val="lt1"/>
            </a:solidFill>
            <a:prstDash val="solid"/>
            <a:miter lim="800000"/>
            <a:headEnd len="sm" w="sm" type="none"/>
            <a:tailEnd len="sm" w="sm" type="none"/>
          </a:ln>
        </p:spPr>
      </p:cxnSp>
      <p:sp>
        <p:nvSpPr>
          <p:cNvPr id="81" name="Shape 81"/>
          <p:cNvSpPr/>
          <p:nvPr/>
        </p:nvSpPr>
        <p:spPr>
          <a:xfrm>
            <a:off x="0" y="0"/>
            <a:ext cx="1216152" cy="609600"/>
          </a:xfrm>
          <a:prstGeom prst="rect">
            <a:avLst/>
          </a:prstGeom>
          <a:solidFill>
            <a:srgbClr val="465562">
              <a:alpha val="74901"/>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2" name="Shape 82"/>
          <p:cNvCxnSpPr/>
          <p:nvPr/>
        </p:nvCxnSpPr>
        <p:spPr>
          <a:xfrm>
            <a:off x="1218884" y="0"/>
            <a:ext cx="0" cy="609600"/>
          </a:xfrm>
          <a:prstGeom prst="straightConnector1">
            <a:avLst/>
          </a:prstGeom>
          <a:noFill/>
          <a:ln cap="flat" cmpd="sng" w="19050">
            <a:solidFill>
              <a:schemeClr val="lt1"/>
            </a:solidFill>
            <a:prstDash val="solid"/>
            <a:miter lim="800000"/>
            <a:headEnd len="sm" w="sm" type="none"/>
            <a:tailEnd len="sm" w="sm" type="none"/>
          </a:ln>
        </p:spPr>
      </p:cxnSp>
      <p:sp>
        <p:nvSpPr>
          <p:cNvPr id="83" name="Shape 83"/>
          <p:cNvSpPr txBox="1"/>
          <p:nvPr>
            <p:ph type="title"/>
          </p:nvPr>
        </p:nvSpPr>
        <p:spPr>
          <a:xfrm>
            <a:off x="1598613" y="1600201"/>
            <a:ext cx="8283272" cy="2654064"/>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5400"/>
              <a:buFont typeface="Arial"/>
              <a:buNone/>
              <a:defRPr b="0" i="0" sz="54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Shape 84"/>
          <p:cNvSpPr txBox="1"/>
          <p:nvPr>
            <p:ph idx="1" type="body"/>
          </p:nvPr>
        </p:nvSpPr>
        <p:spPr>
          <a:xfrm>
            <a:off x="1598613" y="4259996"/>
            <a:ext cx="7264623" cy="1150203"/>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rgbClr val="92979C"/>
              </a:buClr>
              <a:buSzPts val="1800"/>
              <a:buFont typeface="Arial"/>
              <a:buNone/>
              <a:defRPr b="0" i="0" sz="1800" u="none" cap="none" strike="noStrike">
                <a:solidFill>
                  <a:srgbClr val="92979C"/>
                </a:solidFill>
                <a:latin typeface="Arial"/>
                <a:ea typeface="Arial"/>
                <a:cs typeface="Arial"/>
                <a:sym typeface="Arial"/>
              </a:defRPr>
            </a:lvl2pPr>
            <a:lvl3pPr indent="-228600" lvl="2" marL="1371600" marR="0" rtl="0" algn="l">
              <a:lnSpc>
                <a:spcPct val="90000"/>
              </a:lnSpc>
              <a:spcBef>
                <a:spcPts val="600"/>
              </a:spcBef>
              <a:spcAft>
                <a:spcPts val="0"/>
              </a:spcAft>
              <a:buClr>
                <a:srgbClr val="92979C"/>
              </a:buClr>
              <a:buSzPts val="1600"/>
              <a:buFont typeface="Arial"/>
              <a:buNone/>
              <a:defRPr b="0" i="0" sz="1600" u="none" cap="none" strike="noStrike">
                <a:solidFill>
                  <a:srgbClr val="92979C"/>
                </a:solidFill>
                <a:latin typeface="Arial"/>
                <a:ea typeface="Arial"/>
                <a:cs typeface="Arial"/>
                <a:sym typeface="Arial"/>
              </a:defRPr>
            </a:lvl3pPr>
            <a:lvl4pPr indent="-228600" lvl="3" marL="1828800" marR="0" rtl="0" algn="l">
              <a:lnSpc>
                <a:spcPct val="90000"/>
              </a:lnSpc>
              <a:spcBef>
                <a:spcPts val="600"/>
              </a:spcBef>
              <a:spcAft>
                <a:spcPts val="0"/>
              </a:spcAft>
              <a:buClr>
                <a:srgbClr val="92979C"/>
              </a:buClr>
              <a:buSzPts val="1400"/>
              <a:buFont typeface="Arial"/>
              <a:buNone/>
              <a:defRPr b="0" i="0" sz="1400" u="none" cap="none" strike="noStrike">
                <a:solidFill>
                  <a:srgbClr val="92979C"/>
                </a:solidFill>
                <a:latin typeface="Arial"/>
                <a:ea typeface="Arial"/>
                <a:cs typeface="Arial"/>
                <a:sym typeface="Arial"/>
              </a:defRPr>
            </a:lvl4pPr>
            <a:lvl5pPr indent="-228600" lvl="4" marL="2286000" marR="0" rtl="0" algn="l">
              <a:lnSpc>
                <a:spcPct val="90000"/>
              </a:lnSpc>
              <a:spcBef>
                <a:spcPts val="600"/>
              </a:spcBef>
              <a:spcAft>
                <a:spcPts val="0"/>
              </a:spcAft>
              <a:buClr>
                <a:srgbClr val="92979C"/>
              </a:buClr>
              <a:buSzPts val="1400"/>
              <a:buFont typeface="Arial"/>
              <a:buNone/>
              <a:defRPr b="0" i="0" sz="1400" u="none" cap="none" strike="noStrike">
                <a:solidFill>
                  <a:srgbClr val="92979C"/>
                </a:solidFill>
                <a:latin typeface="Arial"/>
                <a:ea typeface="Arial"/>
                <a:cs typeface="Arial"/>
                <a:sym typeface="Arial"/>
              </a:defRPr>
            </a:lvl5pPr>
            <a:lvl6pPr indent="-228600" lvl="5" marL="2743200" marR="0" rtl="0" algn="l">
              <a:lnSpc>
                <a:spcPct val="90000"/>
              </a:lnSpc>
              <a:spcBef>
                <a:spcPts val="600"/>
              </a:spcBef>
              <a:spcAft>
                <a:spcPts val="0"/>
              </a:spcAft>
              <a:buClr>
                <a:srgbClr val="92979C"/>
              </a:buClr>
              <a:buSzPts val="1400"/>
              <a:buFont typeface="Arial"/>
              <a:buNone/>
              <a:defRPr b="0" i="0" sz="1400" u="none" cap="none" strike="noStrike">
                <a:solidFill>
                  <a:srgbClr val="92979C"/>
                </a:solidFill>
                <a:latin typeface="Arial"/>
                <a:ea typeface="Arial"/>
                <a:cs typeface="Arial"/>
                <a:sym typeface="Arial"/>
              </a:defRPr>
            </a:lvl6pPr>
            <a:lvl7pPr indent="-228600" lvl="6" marL="3200400" marR="0" rtl="0" algn="l">
              <a:lnSpc>
                <a:spcPct val="90000"/>
              </a:lnSpc>
              <a:spcBef>
                <a:spcPts val="600"/>
              </a:spcBef>
              <a:spcAft>
                <a:spcPts val="0"/>
              </a:spcAft>
              <a:buClr>
                <a:srgbClr val="92979C"/>
              </a:buClr>
              <a:buSzPts val="1400"/>
              <a:buFont typeface="Arial"/>
              <a:buNone/>
              <a:defRPr b="0" i="0" sz="1400" u="none" cap="none" strike="noStrike">
                <a:solidFill>
                  <a:srgbClr val="92979C"/>
                </a:solidFill>
                <a:latin typeface="Arial"/>
                <a:ea typeface="Arial"/>
                <a:cs typeface="Arial"/>
                <a:sym typeface="Arial"/>
              </a:defRPr>
            </a:lvl7pPr>
            <a:lvl8pPr indent="-228600" lvl="7" marL="3657600" marR="0" rtl="0" algn="l">
              <a:lnSpc>
                <a:spcPct val="90000"/>
              </a:lnSpc>
              <a:spcBef>
                <a:spcPts val="600"/>
              </a:spcBef>
              <a:spcAft>
                <a:spcPts val="0"/>
              </a:spcAft>
              <a:buClr>
                <a:srgbClr val="92979C"/>
              </a:buClr>
              <a:buSzPts val="1400"/>
              <a:buFont typeface="Arial"/>
              <a:buNone/>
              <a:defRPr b="0" i="0" sz="1400" u="none" cap="none" strike="noStrike">
                <a:solidFill>
                  <a:srgbClr val="92979C"/>
                </a:solidFill>
                <a:latin typeface="Arial"/>
                <a:ea typeface="Arial"/>
                <a:cs typeface="Arial"/>
                <a:sym typeface="Arial"/>
              </a:defRPr>
            </a:lvl8pPr>
            <a:lvl9pPr indent="-228600" lvl="8" marL="4114800" marR="0" rtl="0" algn="l">
              <a:lnSpc>
                <a:spcPct val="90000"/>
              </a:lnSpc>
              <a:spcBef>
                <a:spcPts val="600"/>
              </a:spcBef>
              <a:spcAft>
                <a:spcPts val="0"/>
              </a:spcAft>
              <a:buClr>
                <a:srgbClr val="92979C"/>
              </a:buClr>
              <a:buSzPts val="1400"/>
              <a:buFont typeface="Arial"/>
              <a:buNone/>
              <a:defRPr b="0" i="0" sz="1400" u="none" cap="none" strike="noStrike">
                <a:solidFill>
                  <a:srgbClr val="92979C"/>
                </a:solidFill>
                <a:latin typeface="Arial"/>
                <a:ea typeface="Arial"/>
                <a:cs typeface="Arial"/>
                <a:sym typeface="Arial"/>
              </a:defRPr>
            </a:lvl9pPr>
          </a:lstStyle>
          <a:p/>
        </p:txBody>
      </p:sp>
      <p:sp>
        <p:nvSpPr>
          <p:cNvPr id="85" name="Shape 85"/>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Shape 87"/>
          <p:cNvSpPr txBox="1"/>
          <p:nvPr>
            <p:ph idx="12" type="sldNum"/>
          </p:nvPr>
        </p:nvSpPr>
        <p:spPr>
          <a:xfrm>
            <a:off x="10666571"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2"/>
                </a:solidFill>
                <a:latin typeface="Arial"/>
                <a:ea typeface="Arial"/>
                <a:cs typeface="Arial"/>
                <a:sym typeface="Arial"/>
              </a:defRPr>
            </a:lvl1pPr>
            <a:lvl2pPr indent="0" lvl="1" marL="0" marR="0" rtl="0" algn="r">
              <a:spcBef>
                <a:spcPts val="0"/>
              </a:spcBef>
              <a:buNone/>
              <a:defRPr sz="1200" cap="none">
                <a:solidFill>
                  <a:schemeClr val="dk2"/>
                </a:solidFill>
                <a:latin typeface="Arial"/>
                <a:ea typeface="Arial"/>
                <a:cs typeface="Arial"/>
                <a:sym typeface="Arial"/>
              </a:defRPr>
            </a:lvl2pPr>
            <a:lvl3pPr indent="0" lvl="2" marL="0" marR="0" rtl="0" algn="r">
              <a:spcBef>
                <a:spcPts val="0"/>
              </a:spcBef>
              <a:buNone/>
              <a:defRPr sz="1200" cap="none">
                <a:solidFill>
                  <a:schemeClr val="dk2"/>
                </a:solidFill>
                <a:latin typeface="Arial"/>
                <a:ea typeface="Arial"/>
                <a:cs typeface="Arial"/>
                <a:sym typeface="Arial"/>
              </a:defRPr>
            </a:lvl3pPr>
            <a:lvl4pPr indent="0" lvl="3" marL="0" marR="0" rtl="0" algn="r">
              <a:spcBef>
                <a:spcPts val="0"/>
              </a:spcBef>
              <a:buNone/>
              <a:defRPr sz="1200" cap="none">
                <a:solidFill>
                  <a:schemeClr val="dk2"/>
                </a:solidFill>
                <a:latin typeface="Arial"/>
                <a:ea typeface="Arial"/>
                <a:cs typeface="Arial"/>
                <a:sym typeface="Arial"/>
              </a:defRPr>
            </a:lvl4pPr>
            <a:lvl5pPr indent="0" lvl="4" marL="0" marR="0" rtl="0" algn="r">
              <a:spcBef>
                <a:spcPts val="0"/>
              </a:spcBef>
              <a:buNone/>
              <a:defRPr sz="1200" cap="none">
                <a:solidFill>
                  <a:schemeClr val="dk2"/>
                </a:solidFill>
                <a:latin typeface="Arial"/>
                <a:ea typeface="Arial"/>
                <a:cs typeface="Arial"/>
                <a:sym typeface="Arial"/>
              </a:defRPr>
            </a:lvl5pPr>
            <a:lvl6pPr indent="0" lvl="5" marL="0" marR="0" rtl="0" algn="r">
              <a:spcBef>
                <a:spcPts val="0"/>
              </a:spcBef>
              <a:buNone/>
              <a:defRPr sz="1200" cap="none">
                <a:solidFill>
                  <a:schemeClr val="dk2"/>
                </a:solidFill>
                <a:latin typeface="Arial"/>
                <a:ea typeface="Arial"/>
                <a:cs typeface="Arial"/>
                <a:sym typeface="Arial"/>
              </a:defRPr>
            </a:lvl6pPr>
            <a:lvl7pPr indent="0" lvl="6" marL="0" marR="0" rtl="0" algn="r">
              <a:spcBef>
                <a:spcPts val="0"/>
              </a:spcBef>
              <a:buNone/>
              <a:defRPr sz="1200" cap="none">
                <a:solidFill>
                  <a:schemeClr val="dk2"/>
                </a:solidFill>
                <a:latin typeface="Arial"/>
                <a:ea typeface="Arial"/>
                <a:cs typeface="Arial"/>
                <a:sym typeface="Arial"/>
              </a:defRPr>
            </a:lvl7pPr>
            <a:lvl8pPr indent="0" lvl="7" marL="0" marR="0" rtl="0" algn="r">
              <a:spcBef>
                <a:spcPts val="0"/>
              </a:spcBef>
              <a:buNone/>
              <a:defRPr sz="1200" cap="none">
                <a:solidFill>
                  <a:schemeClr val="dk2"/>
                </a:solidFill>
                <a:latin typeface="Arial"/>
                <a:ea typeface="Arial"/>
                <a:cs typeface="Arial"/>
                <a:sym typeface="Arial"/>
              </a:defRPr>
            </a:lvl8pPr>
            <a:lvl9pPr indent="0" lvl="8" marL="0" marR="0" rtl="0" algn="r">
              <a:spcBef>
                <a:spcPts val="0"/>
              </a:spcBef>
              <a:buNone/>
              <a:defRPr sz="1200" cap="non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88" name="Shape 88"/>
        <p:cNvGrpSpPr/>
        <p:nvPr/>
      </p:nvGrpSpPr>
      <p:grpSpPr>
        <a:xfrm>
          <a:off x="0" y="0"/>
          <a:ext cx="0" cy="0"/>
          <a:chOff x="0" y="0"/>
          <a:chExt cx="0" cy="0"/>
        </a:xfrm>
      </p:grpSpPr>
      <p:sp>
        <p:nvSpPr>
          <p:cNvPr id="89" name="Shape 89"/>
          <p:cNvSpPr/>
          <p:nvPr/>
        </p:nvSpPr>
        <p:spPr>
          <a:xfrm>
            <a:off x="626239" y="0"/>
            <a:ext cx="304721" cy="68580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Shape 90"/>
          <p:cNvSpPr/>
          <p:nvPr/>
        </p:nvSpPr>
        <p:spPr>
          <a:xfrm>
            <a:off x="0" y="0"/>
            <a:ext cx="609441" cy="6858000"/>
          </a:xfrm>
          <a:prstGeom prst="rect">
            <a:avLst/>
          </a:prstGeom>
          <a:solidFill>
            <a:srgbClr val="6A8093">
              <a:alpha val="89803"/>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1" name="Shape 91"/>
          <p:cNvCxnSpPr/>
          <p:nvPr/>
        </p:nvCxnSpPr>
        <p:spPr>
          <a:xfrm>
            <a:off x="617143" y="0"/>
            <a:ext cx="0" cy="6858000"/>
          </a:xfrm>
          <a:prstGeom prst="straightConnector1">
            <a:avLst/>
          </a:prstGeom>
          <a:noFill/>
          <a:ln cap="flat" cmpd="sng" w="19050">
            <a:solidFill>
              <a:schemeClr val="lt1"/>
            </a:solidFill>
            <a:prstDash val="solid"/>
            <a:miter lim="800000"/>
            <a:headEnd len="sm" w="sm" type="none"/>
            <a:tailEnd len="sm" w="sm" type="none"/>
          </a:ln>
        </p:spPr>
      </p:cxnSp>
      <p:sp>
        <p:nvSpPr>
          <p:cNvPr id="92" name="Shape 92"/>
          <p:cNvSpPr/>
          <p:nvPr/>
        </p:nvSpPr>
        <p:spPr>
          <a:xfrm>
            <a:off x="10969942" y="0"/>
            <a:ext cx="922621" cy="6858000"/>
          </a:xfrm>
          <a:prstGeom prst="rect">
            <a:avLst/>
          </a:prstGeom>
          <a:solidFill>
            <a:srgbClr val="6A8093">
              <a:alpha val="86666"/>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 name="Shape 93"/>
          <p:cNvSpPr/>
          <p:nvPr/>
        </p:nvSpPr>
        <p:spPr>
          <a:xfrm>
            <a:off x="11892563" y="0"/>
            <a:ext cx="304721" cy="6858000"/>
          </a:xfrm>
          <a:prstGeom prst="rect">
            <a:avLst/>
          </a:prstGeom>
          <a:solidFill>
            <a:srgbClr val="465562">
              <a:alpha val="89803"/>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Shape 94"/>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Shape 95"/>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lt1"/>
                </a:solidFill>
                <a:latin typeface="Arial"/>
                <a:ea typeface="Arial"/>
                <a:cs typeface="Arial"/>
                <a:sym typeface="Arial"/>
              </a:defRPr>
            </a:lvl1pPr>
            <a:lvl2pPr indent="0" lvl="1" marL="0" marR="0" rtl="0" algn="r">
              <a:spcBef>
                <a:spcPts val="0"/>
              </a:spcBef>
              <a:buNone/>
              <a:defRPr sz="1200" cap="none">
                <a:solidFill>
                  <a:schemeClr val="lt1"/>
                </a:solidFill>
                <a:latin typeface="Arial"/>
                <a:ea typeface="Arial"/>
                <a:cs typeface="Arial"/>
                <a:sym typeface="Arial"/>
              </a:defRPr>
            </a:lvl2pPr>
            <a:lvl3pPr indent="0" lvl="2" marL="0" marR="0" rtl="0" algn="r">
              <a:spcBef>
                <a:spcPts val="0"/>
              </a:spcBef>
              <a:buNone/>
              <a:defRPr sz="1200" cap="none">
                <a:solidFill>
                  <a:schemeClr val="lt1"/>
                </a:solidFill>
                <a:latin typeface="Arial"/>
                <a:ea typeface="Arial"/>
                <a:cs typeface="Arial"/>
                <a:sym typeface="Arial"/>
              </a:defRPr>
            </a:lvl3pPr>
            <a:lvl4pPr indent="0" lvl="3" marL="0" marR="0" rtl="0" algn="r">
              <a:spcBef>
                <a:spcPts val="0"/>
              </a:spcBef>
              <a:buNone/>
              <a:defRPr sz="1200" cap="none">
                <a:solidFill>
                  <a:schemeClr val="lt1"/>
                </a:solidFill>
                <a:latin typeface="Arial"/>
                <a:ea typeface="Arial"/>
                <a:cs typeface="Arial"/>
                <a:sym typeface="Arial"/>
              </a:defRPr>
            </a:lvl4pPr>
            <a:lvl5pPr indent="0" lvl="4" marL="0" marR="0" rtl="0" algn="r">
              <a:spcBef>
                <a:spcPts val="0"/>
              </a:spcBef>
              <a:buNone/>
              <a:defRPr sz="1200" cap="none">
                <a:solidFill>
                  <a:schemeClr val="lt1"/>
                </a:solidFill>
                <a:latin typeface="Arial"/>
                <a:ea typeface="Arial"/>
                <a:cs typeface="Arial"/>
                <a:sym typeface="Arial"/>
              </a:defRPr>
            </a:lvl5pPr>
            <a:lvl6pPr indent="0" lvl="5" marL="0" marR="0" rtl="0" algn="r">
              <a:spcBef>
                <a:spcPts val="0"/>
              </a:spcBef>
              <a:buNone/>
              <a:defRPr sz="1200" cap="none">
                <a:solidFill>
                  <a:schemeClr val="lt1"/>
                </a:solidFill>
                <a:latin typeface="Arial"/>
                <a:ea typeface="Arial"/>
                <a:cs typeface="Arial"/>
                <a:sym typeface="Arial"/>
              </a:defRPr>
            </a:lvl6pPr>
            <a:lvl7pPr indent="0" lvl="6" marL="0" marR="0" rtl="0" algn="r">
              <a:spcBef>
                <a:spcPts val="0"/>
              </a:spcBef>
              <a:buNone/>
              <a:defRPr sz="1200" cap="none">
                <a:solidFill>
                  <a:schemeClr val="lt1"/>
                </a:solidFill>
                <a:latin typeface="Arial"/>
                <a:ea typeface="Arial"/>
                <a:cs typeface="Arial"/>
                <a:sym typeface="Arial"/>
              </a:defRPr>
            </a:lvl7pPr>
            <a:lvl8pPr indent="0" lvl="7" marL="0" marR="0" rtl="0" algn="r">
              <a:spcBef>
                <a:spcPts val="0"/>
              </a:spcBef>
              <a:buNone/>
              <a:defRPr sz="1200" cap="none">
                <a:solidFill>
                  <a:schemeClr val="lt1"/>
                </a:solidFill>
                <a:latin typeface="Arial"/>
                <a:ea typeface="Arial"/>
                <a:cs typeface="Arial"/>
                <a:sym typeface="Arial"/>
              </a:defRPr>
            </a:lvl8pPr>
            <a:lvl9pPr indent="0" lvl="8" marL="0" marR="0" rtl="0" algn="r">
              <a:spcBef>
                <a:spcPts val="0"/>
              </a:spcBef>
              <a:buNone/>
              <a:defRPr sz="1200" cap="none">
                <a:solidFill>
                  <a:schemeClr val="lt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97" name="Shape 97"/>
        <p:cNvGrpSpPr/>
        <p:nvPr/>
      </p:nvGrpSpPr>
      <p:grpSpPr>
        <a:xfrm>
          <a:off x="0" y="0"/>
          <a:ext cx="0" cy="0"/>
          <a:chOff x="0" y="0"/>
          <a:chExt cx="0" cy="0"/>
        </a:xfrm>
      </p:grpSpPr>
      <p:sp>
        <p:nvSpPr>
          <p:cNvPr id="98" name="Shape 98"/>
          <p:cNvSpPr/>
          <p:nvPr/>
        </p:nvSpPr>
        <p:spPr>
          <a:xfrm>
            <a:off x="621792" y="0"/>
            <a:ext cx="4147717" cy="6858000"/>
          </a:xfrm>
          <a:prstGeom prst="rect">
            <a:avLst/>
          </a:prstGeom>
          <a:solidFill>
            <a:srgbClr val="465562"/>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Shape 99"/>
          <p:cNvSpPr/>
          <p:nvPr/>
        </p:nvSpPr>
        <p:spPr>
          <a:xfrm>
            <a:off x="0" y="0"/>
            <a:ext cx="609441" cy="6858000"/>
          </a:xfrm>
          <a:prstGeom prst="rect">
            <a:avLst/>
          </a:prstGeom>
          <a:solidFill>
            <a:srgbClr val="6A8093">
              <a:alpha val="89803"/>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00" name="Shape 100"/>
          <p:cNvCxnSpPr/>
          <p:nvPr/>
        </p:nvCxnSpPr>
        <p:spPr>
          <a:xfrm>
            <a:off x="621792" y="0"/>
            <a:ext cx="0" cy="6858000"/>
          </a:xfrm>
          <a:prstGeom prst="straightConnector1">
            <a:avLst/>
          </a:prstGeom>
          <a:noFill/>
          <a:ln cap="flat" cmpd="sng" w="19050">
            <a:solidFill>
              <a:schemeClr val="lt1"/>
            </a:solidFill>
            <a:prstDash val="solid"/>
            <a:miter lim="800000"/>
            <a:headEnd len="sm" w="sm" type="none"/>
            <a:tailEnd len="sm" w="sm" type="none"/>
          </a:ln>
        </p:spPr>
      </p:cxnSp>
      <p:sp>
        <p:nvSpPr>
          <p:cNvPr id="101" name="Shape 101"/>
          <p:cNvSpPr/>
          <p:nvPr/>
        </p:nvSpPr>
        <p:spPr>
          <a:xfrm>
            <a:off x="11884104" y="0"/>
            <a:ext cx="304721" cy="6858000"/>
          </a:xfrm>
          <a:prstGeom prst="rect">
            <a:avLst/>
          </a:prstGeom>
          <a:solidFill>
            <a:srgbClr val="465562"/>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 name="Shape 102"/>
          <p:cNvSpPr txBox="1"/>
          <p:nvPr>
            <p:ph type="title"/>
          </p:nvPr>
        </p:nvSpPr>
        <p:spPr>
          <a:xfrm>
            <a:off x="1074240" y="381000"/>
            <a:ext cx="3293422" cy="13716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3" name="Shape 103"/>
          <p:cNvSpPr txBox="1"/>
          <p:nvPr>
            <p:ph idx="1" type="body"/>
          </p:nvPr>
        </p:nvSpPr>
        <p:spPr>
          <a:xfrm>
            <a:off x="5180251" y="482600"/>
            <a:ext cx="6195986" cy="5689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4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4" name="Shape 104"/>
          <p:cNvSpPr txBox="1"/>
          <p:nvPr>
            <p:ph idx="2" type="body"/>
          </p:nvPr>
        </p:nvSpPr>
        <p:spPr>
          <a:xfrm>
            <a:off x="1074240" y="1828800"/>
            <a:ext cx="3293422" cy="4343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105" name="Shape 105"/>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6" name="Shape 106"/>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7" name="Shape 107"/>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1"/>
                </a:solidFill>
                <a:latin typeface="Arial"/>
                <a:ea typeface="Arial"/>
                <a:cs typeface="Arial"/>
                <a:sym typeface="Arial"/>
              </a:defRPr>
            </a:lvl1pPr>
            <a:lvl2pPr indent="0" lvl="1" marL="0" marR="0" rtl="0" algn="r">
              <a:spcBef>
                <a:spcPts val="0"/>
              </a:spcBef>
              <a:buNone/>
              <a:defRPr sz="1200" cap="none">
                <a:solidFill>
                  <a:schemeClr val="dk1"/>
                </a:solidFill>
                <a:latin typeface="Arial"/>
                <a:ea typeface="Arial"/>
                <a:cs typeface="Arial"/>
                <a:sym typeface="Arial"/>
              </a:defRPr>
            </a:lvl2pPr>
            <a:lvl3pPr indent="0" lvl="2" marL="0" marR="0" rtl="0" algn="r">
              <a:spcBef>
                <a:spcPts val="0"/>
              </a:spcBef>
              <a:buNone/>
              <a:defRPr sz="1200" cap="none">
                <a:solidFill>
                  <a:schemeClr val="dk1"/>
                </a:solidFill>
                <a:latin typeface="Arial"/>
                <a:ea typeface="Arial"/>
                <a:cs typeface="Arial"/>
                <a:sym typeface="Arial"/>
              </a:defRPr>
            </a:lvl3pPr>
            <a:lvl4pPr indent="0" lvl="3" marL="0" marR="0" rtl="0" algn="r">
              <a:spcBef>
                <a:spcPts val="0"/>
              </a:spcBef>
              <a:buNone/>
              <a:defRPr sz="1200" cap="none">
                <a:solidFill>
                  <a:schemeClr val="dk1"/>
                </a:solidFill>
                <a:latin typeface="Arial"/>
                <a:ea typeface="Arial"/>
                <a:cs typeface="Arial"/>
                <a:sym typeface="Arial"/>
              </a:defRPr>
            </a:lvl4pPr>
            <a:lvl5pPr indent="0" lvl="4" marL="0" marR="0" rtl="0" algn="r">
              <a:spcBef>
                <a:spcPts val="0"/>
              </a:spcBef>
              <a:buNone/>
              <a:defRPr sz="1200" cap="none">
                <a:solidFill>
                  <a:schemeClr val="dk1"/>
                </a:solidFill>
                <a:latin typeface="Arial"/>
                <a:ea typeface="Arial"/>
                <a:cs typeface="Arial"/>
                <a:sym typeface="Arial"/>
              </a:defRPr>
            </a:lvl5pPr>
            <a:lvl6pPr indent="0" lvl="5" marL="0" marR="0" rtl="0" algn="r">
              <a:spcBef>
                <a:spcPts val="0"/>
              </a:spcBef>
              <a:buNone/>
              <a:defRPr sz="1200" cap="none">
                <a:solidFill>
                  <a:schemeClr val="dk1"/>
                </a:solidFill>
                <a:latin typeface="Arial"/>
                <a:ea typeface="Arial"/>
                <a:cs typeface="Arial"/>
                <a:sym typeface="Arial"/>
              </a:defRPr>
            </a:lvl6pPr>
            <a:lvl7pPr indent="0" lvl="6" marL="0" marR="0" rtl="0" algn="r">
              <a:spcBef>
                <a:spcPts val="0"/>
              </a:spcBef>
              <a:buNone/>
              <a:defRPr sz="1200" cap="none">
                <a:solidFill>
                  <a:schemeClr val="dk1"/>
                </a:solidFill>
                <a:latin typeface="Arial"/>
                <a:ea typeface="Arial"/>
                <a:cs typeface="Arial"/>
                <a:sym typeface="Arial"/>
              </a:defRPr>
            </a:lvl7pPr>
            <a:lvl8pPr indent="0" lvl="7" marL="0" marR="0" rtl="0" algn="r">
              <a:spcBef>
                <a:spcPts val="0"/>
              </a:spcBef>
              <a:buNone/>
              <a:defRPr sz="1200" cap="none">
                <a:solidFill>
                  <a:schemeClr val="dk1"/>
                </a:solidFill>
                <a:latin typeface="Arial"/>
                <a:ea typeface="Arial"/>
                <a:cs typeface="Arial"/>
                <a:sym typeface="Arial"/>
              </a:defRPr>
            </a:lvl8pPr>
            <a:lvl9pPr indent="0" lvl="8" marL="0" marR="0" rtl="0" algn="r">
              <a:spcBef>
                <a:spcPts val="0"/>
              </a:spcBef>
              <a:buNone/>
              <a:defRPr sz="1200" cap="non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08" name="Shape 108"/>
        <p:cNvGrpSpPr/>
        <p:nvPr/>
      </p:nvGrpSpPr>
      <p:grpSpPr>
        <a:xfrm>
          <a:off x="0" y="0"/>
          <a:ext cx="0" cy="0"/>
          <a:chOff x="0" y="0"/>
          <a:chExt cx="0" cy="0"/>
        </a:xfrm>
      </p:grpSpPr>
      <p:sp>
        <p:nvSpPr>
          <p:cNvPr id="109" name="Shape 109"/>
          <p:cNvSpPr/>
          <p:nvPr/>
        </p:nvSpPr>
        <p:spPr>
          <a:xfrm>
            <a:off x="0" y="0"/>
            <a:ext cx="609441" cy="6858000"/>
          </a:xfrm>
          <a:prstGeom prst="rect">
            <a:avLst/>
          </a:prstGeom>
          <a:solidFill>
            <a:srgbClr val="6A8093">
              <a:alpha val="89803"/>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Shape 110"/>
          <p:cNvSpPr/>
          <p:nvPr/>
        </p:nvSpPr>
        <p:spPr>
          <a:xfrm>
            <a:off x="11884104" y="0"/>
            <a:ext cx="304721" cy="6858000"/>
          </a:xfrm>
          <a:prstGeom prst="rect">
            <a:avLst/>
          </a:prstGeom>
          <a:solidFill>
            <a:srgbClr val="465562"/>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 name="Shape 111"/>
          <p:cNvSpPr/>
          <p:nvPr/>
        </p:nvSpPr>
        <p:spPr>
          <a:xfrm>
            <a:off x="4875530" y="0"/>
            <a:ext cx="7017034" cy="6858000"/>
          </a:xfrm>
          <a:prstGeom prst="rect">
            <a:avLst/>
          </a:prstGeom>
          <a:solidFill>
            <a:srgbClr val="C1CBD3"/>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Shape 112"/>
          <p:cNvSpPr txBox="1"/>
          <p:nvPr>
            <p:ph type="title"/>
          </p:nvPr>
        </p:nvSpPr>
        <p:spPr>
          <a:xfrm>
            <a:off x="1074240" y="381000"/>
            <a:ext cx="3293422" cy="13716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2800"/>
              <a:buFont typeface="Arial"/>
              <a:buNone/>
              <a:defRPr b="0" i="0" sz="28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An empty placeholder to add an image. Click on the placeholder and select the image that you wish to add" id="113" name="Shape 113"/>
          <p:cNvSpPr/>
          <p:nvPr>
            <p:ph idx="2" type="pic"/>
          </p:nvPr>
        </p:nvSpPr>
        <p:spPr>
          <a:xfrm>
            <a:off x="5180251" y="482600"/>
            <a:ext cx="6195986" cy="56896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lstStyle>
            <a:lvl1pPr lvl="0" marR="0" rtl="0" algn="l">
              <a:lnSpc>
                <a:spcPct val="90000"/>
              </a:lnSpc>
              <a:spcBef>
                <a:spcPts val="140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l">
              <a:lnSpc>
                <a:spcPct val="90000"/>
              </a:lnSpc>
              <a:spcBef>
                <a:spcPts val="6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6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6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6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14" name="Shape 114"/>
          <p:cNvSpPr txBox="1"/>
          <p:nvPr>
            <p:ph idx="1" type="body"/>
          </p:nvPr>
        </p:nvSpPr>
        <p:spPr>
          <a:xfrm>
            <a:off x="1074240" y="1828800"/>
            <a:ext cx="3293422" cy="4343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6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90000"/>
              </a:lnSpc>
              <a:spcBef>
                <a:spcPts val="6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115" name="Shape 115"/>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6" name="Shape 116"/>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7" name="Shape 117"/>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chemeClr val="dk2"/>
                </a:solidFill>
                <a:latin typeface="Arial"/>
                <a:ea typeface="Arial"/>
                <a:cs typeface="Arial"/>
                <a:sym typeface="Arial"/>
              </a:defRPr>
            </a:lvl1pPr>
            <a:lvl2pPr indent="0" lvl="1" marL="0" marR="0" rtl="0" algn="r">
              <a:spcBef>
                <a:spcPts val="0"/>
              </a:spcBef>
              <a:buNone/>
              <a:defRPr sz="1200" cap="none">
                <a:solidFill>
                  <a:schemeClr val="dk2"/>
                </a:solidFill>
                <a:latin typeface="Arial"/>
                <a:ea typeface="Arial"/>
                <a:cs typeface="Arial"/>
                <a:sym typeface="Arial"/>
              </a:defRPr>
            </a:lvl2pPr>
            <a:lvl3pPr indent="0" lvl="2" marL="0" marR="0" rtl="0" algn="r">
              <a:spcBef>
                <a:spcPts val="0"/>
              </a:spcBef>
              <a:buNone/>
              <a:defRPr sz="1200" cap="none">
                <a:solidFill>
                  <a:schemeClr val="dk2"/>
                </a:solidFill>
                <a:latin typeface="Arial"/>
                <a:ea typeface="Arial"/>
                <a:cs typeface="Arial"/>
                <a:sym typeface="Arial"/>
              </a:defRPr>
            </a:lvl3pPr>
            <a:lvl4pPr indent="0" lvl="3" marL="0" marR="0" rtl="0" algn="r">
              <a:spcBef>
                <a:spcPts val="0"/>
              </a:spcBef>
              <a:buNone/>
              <a:defRPr sz="1200" cap="none">
                <a:solidFill>
                  <a:schemeClr val="dk2"/>
                </a:solidFill>
                <a:latin typeface="Arial"/>
                <a:ea typeface="Arial"/>
                <a:cs typeface="Arial"/>
                <a:sym typeface="Arial"/>
              </a:defRPr>
            </a:lvl4pPr>
            <a:lvl5pPr indent="0" lvl="4" marL="0" marR="0" rtl="0" algn="r">
              <a:spcBef>
                <a:spcPts val="0"/>
              </a:spcBef>
              <a:buNone/>
              <a:defRPr sz="1200" cap="none">
                <a:solidFill>
                  <a:schemeClr val="dk2"/>
                </a:solidFill>
                <a:latin typeface="Arial"/>
                <a:ea typeface="Arial"/>
                <a:cs typeface="Arial"/>
                <a:sym typeface="Arial"/>
              </a:defRPr>
            </a:lvl5pPr>
            <a:lvl6pPr indent="0" lvl="5" marL="0" marR="0" rtl="0" algn="r">
              <a:spcBef>
                <a:spcPts val="0"/>
              </a:spcBef>
              <a:buNone/>
              <a:defRPr sz="1200" cap="none">
                <a:solidFill>
                  <a:schemeClr val="dk2"/>
                </a:solidFill>
                <a:latin typeface="Arial"/>
                <a:ea typeface="Arial"/>
                <a:cs typeface="Arial"/>
                <a:sym typeface="Arial"/>
              </a:defRPr>
            </a:lvl6pPr>
            <a:lvl7pPr indent="0" lvl="6" marL="0" marR="0" rtl="0" algn="r">
              <a:spcBef>
                <a:spcPts val="0"/>
              </a:spcBef>
              <a:buNone/>
              <a:defRPr sz="1200" cap="none">
                <a:solidFill>
                  <a:schemeClr val="dk2"/>
                </a:solidFill>
                <a:latin typeface="Arial"/>
                <a:ea typeface="Arial"/>
                <a:cs typeface="Arial"/>
                <a:sym typeface="Arial"/>
              </a:defRPr>
            </a:lvl7pPr>
            <a:lvl8pPr indent="0" lvl="7" marL="0" marR="0" rtl="0" algn="r">
              <a:spcBef>
                <a:spcPts val="0"/>
              </a:spcBef>
              <a:buNone/>
              <a:defRPr sz="1200" cap="none">
                <a:solidFill>
                  <a:schemeClr val="dk2"/>
                </a:solidFill>
                <a:latin typeface="Arial"/>
                <a:ea typeface="Arial"/>
                <a:cs typeface="Arial"/>
                <a:sym typeface="Arial"/>
              </a:defRPr>
            </a:lvl8pPr>
            <a:lvl9pPr indent="0" lvl="8" marL="0" marR="0" rtl="0" algn="r">
              <a:spcBef>
                <a:spcPts val="0"/>
              </a:spcBef>
              <a:buNone/>
              <a:defRPr sz="1200" cap="non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cxnSp>
        <p:nvCxnSpPr>
          <p:cNvPr id="118" name="Shape 118"/>
          <p:cNvCxnSpPr/>
          <p:nvPr/>
        </p:nvCxnSpPr>
        <p:spPr>
          <a:xfrm>
            <a:off x="11879867" y="0"/>
            <a:ext cx="0" cy="6858000"/>
          </a:xfrm>
          <a:prstGeom prst="straightConnector1">
            <a:avLst/>
          </a:prstGeom>
          <a:noFill/>
          <a:ln cap="flat" cmpd="sng" w="1905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1884104" y="0"/>
            <a:ext cx="304721" cy="6858000"/>
          </a:xfrm>
          <a:prstGeom prst="rect">
            <a:avLst/>
          </a:prstGeom>
          <a:solidFill>
            <a:srgbClr val="465562">
              <a:alpha val="89803"/>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p:nvPr/>
        </p:nvSpPr>
        <p:spPr>
          <a:xfrm>
            <a:off x="617143" y="0"/>
            <a:ext cx="609441" cy="68580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 name="Shape 12"/>
          <p:cNvSpPr/>
          <p:nvPr/>
        </p:nvSpPr>
        <p:spPr>
          <a:xfrm>
            <a:off x="0" y="0"/>
            <a:ext cx="609441" cy="6858000"/>
          </a:xfrm>
          <a:prstGeom prst="rect">
            <a:avLst/>
          </a:prstGeom>
          <a:solidFill>
            <a:srgbClr val="6A8093">
              <a:alpha val="87450"/>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Shape 13"/>
          <p:cNvSpPr/>
          <p:nvPr/>
        </p:nvSpPr>
        <p:spPr>
          <a:xfrm>
            <a:off x="617143" y="736219"/>
            <a:ext cx="609441" cy="609600"/>
          </a:xfrm>
          <a:prstGeom prst="rect">
            <a:avLst/>
          </a:prstGeom>
          <a:solidFill>
            <a:srgbClr val="465562">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4" name="Shape 14"/>
          <p:cNvCxnSpPr/>
          <p:nvPr/>
        </p:nvCxnSpPr>
        <p:spPr>
          <a:xfrm>
            <a:off x="617143" y="736219"/>
            <a:ext cx="609441" cy="0"/>
          </a:xfrm>
          <a:prstGeom prst="straightConnector1">
            <a:avLst/>
          </a:prstGeom>
          <a:noFill/>
          <a:ln cap="flat" cmpd="sng" w="19050">
            <a:solidFill>
              <a:schemeClr val="lt1"/>
            </a:solidFill>
            <a:prstDash val="solid"/>
            <a:miter lim="800000"/>
            <a:headEnd len="sm" w="sm" type="none"/>
            <a:tailEnd len="sm" w="sm" type="none"/>
          </a:ln>
        </p:spPr>
      </p:cxnSp>
      <p:cxnSp>
        <p:nvCxnSpPr>
          <p:cNvPr id="15" name="Shape 15"/>
          <p:cNvCxnSpPr/>
          <p:nvPr/>
        </p:nvCxnSpPr>
        <p:spPr>
          <a:xfrm>
            <a:off x="617143" y="1345819"/>
            <a:ext cx="609441" cy="0"/>
          </a:xfrm>
          <a:prstGeom prst="straightConnector1">
            <a:avLst/>
          </a:prstGeom>
          <a:noFill/>
          <a:ln cap="flat" cmpd="sng" w="19050">
            <a:solidFill>
              <a:schemeClr val="lt1"/>
            </a:solidFill>
            <a:prstDash val="solid"/>
            <a:miter lim="800000"/>
            <a:headEnd len="sm" w="sm" type="none"/>
            <a:tailEnd len="sm" w="sm" type="none"/>
          </a:ln>
        </p:spPr>
      </p:cxnSp>
      <p:sp>
        <p:nvSpPr>
          <p:cNvPr id="16" name="Shape 16"/>
          <p:cNvSpPr/>
          <p:nvPr/>
        </p:nvSpPr>
        <p:spPr>
          <a:xfrm>
            <a:off x="756095" y="898102"/>
            <a:ext cx="336023" cy="294097"/>
          </a:xfrm>
          <a:custGeom>
            <a:pathLst>
              <a:path extrusionOk="0" h="372" w="426">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 name="Shape 17"/>
          <p:cNvCxnSpPr/>
          <p:nvPr/>
        </p:nvCxnSpPr>
        <p:spPr>
          <a:xfrm>
            <a:off x="617143" y="0"/>
            <a:ext cx="0" cy="6858000"/>
          </a:xfrm>
          <a:prstGeom prst="straightConnector1">
            <a:avLst/>
          </a:prstGeom>
          <a:noFill/>
          <a:ln cap="flat" cmpd="sng" w="19050">
            <a:solidFill>
              <a:schemeClr val="lt1"/>
            </a:solidFill>
            <a:prstDash val="solid"/>
            <a:miter lim="800000"/>
            <a:headEnd len="sm" w="sm" type="none"/>
            <a:tailEnd len="sm" w="sm" type="none"/>
          </a:ln>
        </p:spPr>
      </p:cxnSp>
      <p:sp>
        <p:nvSpPr>
          <p:cNvPr id="18" name="Shape 18"/>
          <p:cNvSpPr txBox="1"/>
          <p:nvPr>
            <p:ph type="title"/>
          </p:nvPr>
        </p:nvSpPr>
        <p:spPr>
          <a:xfrm>
            <a:off x="1593436" y="177800"/>
            <a:ext cx="9782801" cy="12398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343F49"/>
              </a:buClr>
              <a:buSzPts val="3600"/>
              <a:buFont typeface="Arial"/>
              <a:buNone/>
              <a:defRPr b="0" i="0" sz="3600" u="none" cap="none" strike="noStrike">
                <a:solidFill>
                  <a:srgbClr val="343F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Shape 19"/>
          <p:cNvSpPr txBox="1"/>
          <p:nvPr>
            <p:ph idx="1" type="body"/>
          </p:nvPr>
        </p:nvSpPr>
        <p:spPr>
          <a:xfrm>
            <a:off x="1593436" y="1600200"/>
            <a:ext cx="9782801" cy="4572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4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 name="Shape 20"/>
          <p:cNvSpPr txBox="1"/>
          <p:nvPr>
            <p:ph idx="10" type="dt"/>
          </p:nvPr>
        </p:nvSpPr>
        <p:spPr>
          <a:xfrm>
            <a:off x="5180250" y="6356351"/>
            <a:ext cx="1218883"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 name="Shape 21"/>
          <p:cNvSpPr txBox="1"/>
          <p:nvPr>
            <p:ph idx="11" type="ftr"/>
          </p:nvPr>
        </p:nvSpPr>
        <p:spPr>
          <a:xfrm>
            <a:off x="6595933" y="6356351"/>
            <a:ext cx="3974065"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cap="non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 name="Shape 22"/>
          <p:cNvSpPr txBox="1"/>
          <p:nvPr>
            <p:ph idx="12" type="sldNum"/>
          </p:nvPr>
        </p:nvSpPr>
        <p:spPr>
          <a:xfrm>
            <a:off x="10766796" y="6356351"/>
            <a:ext cx="60944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cap="none">
                <a:solidFill>
                  <a:schemeClr val="dk1"/>
                </a:solidFill>
                <a:latin typeface="Arial"/>
                <a:ea typeface="Arial"/>
                <a:cs typeface="Arial"/>
                <a:sym typeface="Arial"/>
              </a:defRPr>
            </a:lvl1pPr>
            <a:lvl2pPr indent="0" lvl="1" marL="0" marR="0" rtl="0" algn="r">
              <a:spcBef>
                <a:spcPts val="0"/>
              </a:spcBef>
              <a:buNone/>
              <a:defRPr b="0" sz="1200" u="none" cap="none">
                <a:solidFill>
                  <a:schemeClr val="dk1"/>
                </a:solidFill>
                <a:latin typeface="Arial"/>
                <a:ea typeface="Arial"/>
                <a:cs typeface="Arial"/>
                <a:sym typeface="Arial"/>
              </a:defRPr>
            </a:lvl2pPr>
            <a:lvl3pPr indent="0" lvl="2" marL="0" marR="0" rtl="0" algn="r">
              <a:spcBef>
                <a:spcPts val="0"/>
              </a:spcBef>
              <a:buNone/>
              <a:defRPr b="0" sz="1200" u="none" cap="none">
                <a:solidFill>
                  <a:schemeClr val="dk1"/>
                </a:solidFill>
                <a:latin typeface="Arial"/>
                <a:ea typeface="Arial"/>
                <a:cs typeface="Arial"/>
                <a:sym typeface="Arial"/>
              </a:defRPr>
            </a:lvl3pPr>
            <a:lvl4pPr indent="0" lvl="3" marL="0" marR="0" rtl="0" algn="r">
              <a:spcBef>
                <a:spcPts val="0"/>
              </a:spcBef>
              <a:buNone/>
              <a:defRPr b="0" sz="1200" u="none" cap="none">
                <a:solidFill>
                  <a:schemeClr val="dk1"/>
                </a:solidFill>
                <a:latin typeface="Arial"/>
                <a:ea typeface="Arial"/>
                <a:cs typeface="Arial"/>
                <a:sym typeface="Arial"/>
              </a:defRPr>
            </a:lvl4pPr>
            <a:lvl5pPr indent="0" lvl="4" marL="0" marR="0" rtl="0" algn="r">
              <a:spcBef>
                <a:spcPts val="0"/>
              </a:spcBef>
              <a:buNone/>
              <a:defRPr b="0" sz="1200" u="none" cap="none">
                <a:solidFill>
                  <a:schemeClr val="dk1"/>
                </a:solidFill>
                <a:latin typeface="Arial"/>
                <a:ea typeface="Arial"/>
                <a:cs typeface="Arial"/>
                <a:sym typeface="Arial"/>
              </a:defRPr>
            </a:lvl5pPr>
            <a:lvl6pPr indent="0" lvl="5" marL="0" marR="0" rtl="0" algn="r">
              <a:spcBef>
                <a:spcPts val="0"/>
              </a:spcBef>
              <a:buNone/>
              <a:defRPr b="0" sz="1200" u="none" cap="none">
                <a:solidFill>
                  <a:schemeClr val="dk1"/>
                </a:solidFill>
                <a:latin typeface="Arial"/>
                <a:ea typeface="Arial"/>
                <a:cs typeface="Arial"/>
                <a:sym typeface="Arial"/>
              </a:defRPr>
            </a:lvl6pPr>
            <a:lvl7pPr indent="0" lvl="6" marL="0" marR="0" rtl="0" algn="r">
              <a:spcBef>
                <a:spcPts val="0"/>
              </a:spcBef>
              <a:buNone/>
              <a:defRPr b="0" sz="1200" u="none" cap="none">
                <a:solidFill>
                  <a:schemeClr val="dk1"/>
                </a:solidFill>
                <a:latin typeface="Arial"/>
                <a:ea typeface="Arial"/>
                <a:cs typeface="Arial"/>
                <a:sym typeface="Arial"/>
              </a:defRPr>
            </a:lvl7pPr>
            <a:lvl8pPr indent="0" lvl="7" marL="0" marR="0" rtl="0" algn="r">
              <a:spcBef>
                <a:spcPts val="0"/>
              </a:spcBef>
              <a:buNone/>
              <a:defRPr b="0" sz="1200" u="none" cap="none">
                <a:solidFill>
                  <a:schemeClr val="dk1"/>
                </a:solidFill>
                <a:latin typeface="Arial"/>
                <a:ea typeface="Arial"/>
                <a:cs typeface="Arial"/>
                <a:sym typeface="Arial"/>
              </a:defRPr>
            </a:lvl8pPr>
            <a:lvl9pPr indent="0" lvl="8" marL="0" marR="0" rtl="0" algn="r">
              <a:spcBef>
                <a:spcPts val="0"/>
              </a:spcBef>
              <a:buNone/>
              <a:defRPr b="0" sz="1200" u="none" cap="non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rive.google.com/open?id=1ujF3k3NzFR33cuNiCryc6SnlL6-DgSHp" TargetMode="External"/><Relationship Id="rId4" Type="http://schemas.openxmlformats.org/officeDocument/2006/relationships/hyperlink" Target="https://drive.google.com/open?id=1ujF3k3NzFR33cuNiCryc6SnlL6-DgSHp" TargetMode="External"/><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rive.google.com/open?id=1ujF3k3NzFR33cuNiCryc6SnlL6-DgSHp" TargetMode="External"/><Relationship Id="rId4" Type="http://schemas.openxmlformats.org/officeDocument/2006/relationships/hyperlink" Target="https://drive.google.com/open?id=1ujF3k3NzFR33cuNiCryc6SnlL6-DgSHp" TargetMode="External"/><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9.png"/><Relationship Id="rId8"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rive.google.com/open?id=1tgzuLK6NNo9BsNY08oCPhDP_rAHYRkyJ" TargetMode="External"/><Relationship Id="rId4" Type="http://schemas.openxmlformats.org/officeDocument/2006/relationships/hyperlink" Target="https://drive.google.com/open?id=1ujF3k3NzFR33cuNiCryc6SnlL6-DgSHp" TargetMode="External"/><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43.png"/><Relationship Id="rId6"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40.png"/><Relationship Id="rId6"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8.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rive.google.com/open?id=1ujF3k3NzFR33cuNiCryc6SnlL6-DgSHp" TargetMode="External"/><Relationship Id="rId4" Type="http://schemas.openxmlformats.org/officeDocument/2006/relationships/hyperlink" Target="https://drive.google.com/open?id=1ujF3k3NzFR33cuNiCryc6SnlL6-DgSHp" TargetMode="External"/><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rive.google.com/open?id=1ujF3k3NzFR33cuNiCryc6SnlL6-DgSHp" TargetMode="External"/><Relationship Id="rId4" Type="http://schemas.openxmlformats.org/officeDocument/2006/relationships/hyperlink" Target="https://drive.google.com/open?id=1ujF3k3NzFR33cuNiCryc6SnlL6-DgSHp" TargetMode="External"/><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rive.google.com/open?id=1ujF3k3NzFR33cuNiCryc6SnlL6-DgSHp" TargetMode="External"/><Relationship Id="rId4" Type="http://schemas.openxmlformats.org/officeDocument/2006/relationships/hyperlink" Target="https://drive.google.com/open?id=1ujF3k3NzFR33cuNiCryc6SnlL6-DgSHp" TargetMode="External"/><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rive.google.com/open?id=1ujF3k3NzFR33cuNiCryc6SnlL6-DgSHp" TargetMode="External"/><Relationship Id="rId4" Type="http://schemas.openxmlformats.org/officeDocument/2006/relationships/hyperlink" Target="https://drive.google.com/open?id=1ujF3k3NzFR33cuNiCryc6SnlL6-DgSHp" TargetMode="External"/><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2400019" y="116632"/>
            <a:ext cx="8329031" cy="268012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5400"/>
              <a:buFont typeface="Arial"/>
              <a:buNone/>
            </a:pPr>
            <a:r>
              <a:rPr b="0" i="0" lang="en-US" sz="5400" u="none" cap="none" strike="noStrike">
                <a:solidFill>
                  <a:srgbClr val="343F49"/>
                </a:solidFill>
                <a:latin typeface="Arial"/>
                <a:ea typeface="Arial"/>
                <a:cs typeface="Arial"/>
                <a:sym typeface="Arial"/>
              </a:rPr>
              <a:t>Bitcoin Transaction Ecosystem</a:t>
            </a:r>
            <a:endParaRPr/>
          </a:p>
        </p:txBody>
      </p:sp>
      <p:sp>
        <p:nvSpPr>
          <p:cNvPr id="144" name="Shape 144"/>
          <p:cNvSpPr txBox="1"/>
          <p:nvPr>
            <p:ph idx="1" type="subTitle"/>
          </p:nvPr>
        </p:nvSpPr>
        <p:spPr>
          <a:xfrm>
            <a:off x="2415953" y="3573016"/>
            <a:ext cx="7516442" cy="17281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Lingfeng Zhou</a:t>
            </a:r>
            <a:endParaRPr/>
          </a:p>
          <a:p>
            <a:pPr indent="0" lvl="0" marL="0" marR="0" rtl="0" algn="l">
              <a:lnSpc>
                <a:spcPct val="9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Chung-Yang Li</a:t>
            </a:r>
            <a:endParaRPr/>
          </a:p>
          <a:p>
            <a:pPr indent="0" lvl="0" marL="0" marR="0" rtl="0" algn="l">
              <a:lnSpc>
                <a:spcPct val="9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Jin Zhang</a:t>
            </a:r>
            <a:endParaRPr/>
          </a:p>
          <a:p>
            <a:pPr indent="0" lvl="0" marL="0" marR="0" rtl="0" algn="l">
              <a:lnSpc>
                <a:spcPct val="9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145" name="Shape 145"/>
          <p:cNvPicPr preferRelativeResize="0"/>
          <p:nvPr/>
        </p:nvPicPr>
        <p:blipFill rotWithShape="1">
          <a:blip r:embed="rId3">
            <a:alphaModFix/>
          </a:blip>
          <a:srcRect b="0" l="0" r="0" t="0"/>
          <a:stretch/>
        </p:blipFill>
        <p:spPr>
          <a:xfrm>
            <a:off x="0" y="5624711"/>
            <a:ext cx="1233289" cy="1233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u="sng">
                <a:solidFill>
                  <a:schemeClr val="hlink"/>
                </a:solidFill>
                <a:hlinkClick r:id="rId3"/>
              </a:rPr>
              <a:t>Object Mode</a:t>
            </a:r>
            <a:r>
              <a:rPr lang="en-US"/>
              <a:t> Deposit Enterprise</a:t>
            </a:r>
            <a:endParaRPr/>
          </a:p>
        </p:txBody>
      </p:sp>
      <p:pic>
        <p:nvPicPr>
          <p:cNvPr id="213" name="Shape 213">
            <a:hlinkClick r:id="rId4"/>
          </p:cNvPr>
          <p:cNvPicPr preferRelativeResize="0"/>
          <p:nvPr/>
        </p:nvPicPr>
        <p:blipFill rotWithShape="1">
          <a:blip r:embed="rId5">
            <a:alphaModFix/>
          </a:blip>
          <a:srcRect b="0" l="0" r="0" t="0"/>
          <a:stretch/>
        </p:blipFill>
        <p:spPr>
          <a:xfrm>
            <a:off x="0" y="520105"/>
            <a:ext cx="1233289" cy="1233289"/>
          </a:xfrm>
          <a:prstGeom prst="rect">
            <a:avLst/>
          </a:prstGeom>
          <a:noFill/>
          <a:ln>
            <a:noFill/>
          </a:ln>
        </p:spPr>
      </p:pic>
      <p:pic>
        <p:nvPicPr>
          <p:cNvPr id="214" name="Shape 214"/>
          <p:cNvPicPr preferRelativeResize="0"/>
          <p:nvPr/>
        </p:nvPicPr>
        <p:blipFill rotWithShape="1">
          <a:blip r:embed="rId6">
            <a:alphaModFix/>
          </a:blip>
          <a:srcRect b="0" l="0" r="0" t="0"/>
          <a:stretch/>
        </p:blipFill>
        <p:spPr>
          <a:xfrm>
            <a:off x="0" y="520105"/>
            <a:ext cx="1233288" cy="1233288"/>
          </a:xfrm>
          <a:prstGeom prst="rect">
            <a:avLst/>
          </a:prstGeom>
          <a:noFill/>
          <a:ln>
            <a:noFill/>
          </a:ln>
        </p:spPr>
      </p:pic>
      <p:pic>
        <p:nvPicPr>
          <p:cNvPr id="215" name="Shape 215"/>
          <p:cNvPicPr preferRelativeResize="0"/>
          <p:nvPr/>
        </p:nvPicPr>
        <p:blipFill>
          <a:blip r:embed="rId7">
            <a:alphaModFix/>
          </a:blip>
          <a:stretch>
            <a:fillRect/>
          </a:stretch>
        </p:blipFill>
        <p:spPr>
          <a:xfrm>
            <a:off x="1233300" y="1417700"/>
            <a:ext cx="10653350" cy="54402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u="sng">
                <a:solidFill>
                  <a:schemeClr val="hlink"/>
                </a:solidFill>
                <a:hlinkClick r:id="rId3"/>
              </a:rPr>
              <a:t>Object Model</a:t>
            </a:r>
            <a:r>
              <a:rPr lang="en-US"/>
              <a:t> </a:t>
            </a:r>
            <a:r>
              <a:rPr lang="en-US" sz="2400"/>
              <a:t>EcoSystem &amp; System Maintenance Enterprise</a:t>
            </a:r>
            <a:endParaRPr sz="2400"/>
          </a:p>
        </p:txBody>
      </p:sp>
      <p:pic>
        <p:nvPicPr>
          <p:cNvPr id="221" name="Shape 221">
            <a:hlinkClick r:id="rId4"/>
          </p:cNvPr>
          <p:cNvPicPr preferRelativeResize="0"/>
          <p:nvPr/>
        </p:nvPicPr>
        <p:blipFill rotWithShape="1">
          <a:blip r:embed="rId5">
            <a:alphaModFix/>
          </a:blip>
          <a:srcRect b="0" l="0" r="0" t="0"/>
          <a:stretch/>
        </p:blipFill>
        <p:spPr>
          <a:xfrm>
            <a:off x="0" y="520105"/>
            <a:ext cx="1233289" cy="1233289"/>
          </a:xfrm>
          <a:prstGeom prst="rect">
            <a:avLst/>
          </a:prstGeom>
          <a:noFill/>
          <a:ln>
            <a:noFill/>
          </a:ln>
        </p:spPr>
      </p:pic>
      <p:pic>
        <p:nvPicPr>
          <p:cNvPr id="222" name="Shape 222"/>
          <p:cNvPicPr preferRelativeResize="0"/>
          <p:nvPr/>
        </p:nvPicPr>
        <p:blipFill rotWithShape="1">
          <a:blip r:embed="rId6">
            <a:alphaModFix/>
          </a:blip>
          <a:srcRect b="0" l="0" r="0" t="0"/>
          <a:stretch/>
        </p:blipFill>
        <p:spPr>
          <a:xfrm>
            <a:off x="0" y="520105"/>
            <a:ext cx="1233288" cy="1233288"/>
          </a:xfrm>
          <a:prstGeom prst="rect">
            <a:avLst/>
          </a:prstGeom>
          <a:noFill/>
          <a:ln>
            <a:noFill/>
          </a:ln>
        </p:spPr>
      </p:pic>
      <p:pic>
        <p:nvPicPr>
          <p:cNvPr id="223" name="Shape 223"/>
          <p:cNvPicPr preferRelativeResize="0"/>
          <p:nvPr/>
        </p:nvPicPr>
        <p:blipFill>
          <a:blip r:embed="rId7">
            <a:alphaModFix/>
          </a:blip>
          <a:stretch>
            <a:fillRect/>
          </a:stretch>
        </p:blipFill>
        <p:spPr>
          <a:xfrm>
            <a:off x="7015589" y="1753400"/>
            <a:ext cx="4863475" cy="5135500"/>
          </a:xfrm>
          <a:prstGeom prst="rect">
            <a:avLst/>
          </a:prstGeom>
          <a:noFill/>
          <a:ln>
            <a:noFill/>
          </a:ln>
        </p:spPr>
      </p:pic>
      <p:pic>
        <p:nvPicPr>
          <p:cNvPr id="224" name="Shape 224"/>
          <p:cNvPicPr preferRelativeResize="0"/>
          <p:nvPr/>
        </p:nvPicPr>
        <p:blipFill>
          <a:blip r:embed="rId8">
            <a:alphaModFix/>
          </a:blip>
          <a:stretch>
            <a:fillRect/>
          </a:stretch>
        </p:blipFill>
        <p:spPr>
          <a:xfrm>
            <a:off x="1233289" y="2567150"/>
            <a:ext cx="5400675" cy="4114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u="sng">
                <a:solidFill>
                  <a:schemeClr val="hlink"/>
                </a:solidFill>
                <a:hlinkClick r:id="rId3"/>
              </a:rPr>
              <a:t>System Flow Diagram(Link)</a:t>
            </a:r>
            <a:endParaRPr/>
          </a:p>
        </p:txBody>
      </p:sp>
      <p:pic>
        <p:nvPicPr>
          <p:cNvPr id="230" name="Shape 230">
            <a:hlinkClick r:id="rId4"/>
          </p:cNvPr>
          <p:cNvPicPr preferRelativeResize="0"/>
          <p:nvPr/>
        </p:nvPicPr>
        <p:blipFill rotWithShape="1">
          <a:blip r:embed="rId5">
            <a:alphaModFix/>
          </a:blip>
          <a:srcRect b="0" l="0" r="0" t="0"/>
          <a:stretch/>
        </p:blipFill>
        <p:spPr>
          <a:xfrm>
            <a:off x="0" y="520105"/>
            <a:ext cx="1233289" cy="1233289"/>
          </a:xfrm>
          <a:prstGeom prst="rect">
            <a:avLst/>
          </a:prstGeom>
          <a:noFill/>
          <a:ln>
            <a:noFill/>
          </a:ln>
        </p:spPr>
      </p:pic>
      <p:pic>
        <p:nvPicPr>
          <p:cNvPr id="231" name="Shape 231"/>
          <p:cNvPicPr preferRelativeResize="0"/>
          <p:nvPr/>
        </p:nvPicPr>
        <p:blipFill rotWithShape="1">
          <a:blip r:embed="rId6">
            <a:alphaModFix/>
          </a:blip>
          <a:srcRect b="0" l="0" r="0" t="0"/>
          <a:stretch/>
        </p:blipFill>
        <p:spPr>
          <a:xfrm>
            <a:off x="0" y="520105"/>
            <a:ext cx="1233288" cy="1233288"/>
          </a:xfrm>
          <a:prstGeom prst="rect">
            <a:avLst/>
          </a:prstGeom>
          <a:noFill/>
          <a:ln>
            <a:noFill/>
          </a:ln>
        </p:spPr>
      </p:pic>
      <p:pic>
        <p:nvPicPr>
          <p:cNvPr id="232" name="Shape 232"/>
          <p:cNvPicPr preferRelativeResize="0"/>
          <p:nvPr/>
        </p:nvPicPr>
        <p:blipFill>
          <a:blip r:embed="rId7">
            <a:alphaModFix/>
          </a:blip>
          <a:stretch>
            <a:fillRect/>
          </a:stretch>
        </p:blipFill>
        <p:spPr>
          <a:xfrm>
            <a:off x="1233300" y="1905800"/>
            <a:ext cx="10629049" cy="49522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2566025" y="117725"/>
            <a:ext cx="8048100" cy="525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t>       Bitcoin Trading WorkFlow </a:t>
            </a:r>
            <a:endParaRPr/>
          </a:p>
        </p:txBody>
      </p:sp>
      <p:pic>
        <p:nvPicPr>
          <p:cNvPr id="238" name="Shape 238"/>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239" name="Shape 239"/>
          <p:cNvPicPr preferRelativeResize="0"/>
          <p:nvPr/>
        </p:nvPicPr>
        <p:blipFill rotWithShape="1">
          <a:blip r:embed="rId4">
            <a:alphaModFix/>
          </a:blip>
          <a:srcRect b="0" l="0" r="0" t="0"/>
          <a:stretch/>
        </p:blipFill>
        <p:spPr>
          <a:xfrm>
            <a:off x="0" y="520105"/>
            <a:ext cx="1233288" cy="1233288"/>
          </a:xfrm>
          <a:prstGeom prst="rect">
            <a:avLst/>
          </a:prstGeom>
          <a:noFill/>
          <a:ln>
            <a:noFill/>
          </a:ln>
        </p:spPr>
      </p:pic>
      <p:sp>
        <p:nvSpPr>
          <p:cNvPr id="240" name="Shape 240"/>
          <p:cNvSpPr/>
          <p:nvPr/>
        </p:nvSpPr>
        <p:spPr>
          <a:xfrm rot="-1501883">
            <a:off x="10133300" y="3725548"/>
            <a:ext cx="1719392" cy="130329"/>
          </a:xfrm>
          <a:prstGeom prst="roundRect">
            <a:avLst>
              <a:gd fmla="val 50000"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41" name="Shape 241"/>
          <p:cNvSpPr/>
          <p:nvPr/>
        </p:nvSpPr>
        <p:spPr>
          <a:xfrm flipH="1" rot="1501883">
            <a:off x="8630207" y="3725548"/>
            <a:ext cx="1719392" cy="130329"/>
          </a:xfrm>
          <a:prstGeom prst="roundRect">
            <a:avLst>
              <a:gd fmla="val 50000"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42" name="Shape 242"/>
          <p:cNvSpPr/>
          <p:nvPr/>
        </p:nvSpPr>
        <p:spPr>
          <a:xfrm rot="-1501883">
            <a:off x="7136841" y="3725548"/>
            <a:ext cx="1719392" cy="130329"/>
          </a:xfrm>
          <a:prstGeom prst="roundRect">
            <a:avLst>
              <a:gd fmla="val 50000"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43" name="Shape 243"/>
          <p:cNvSpPr/>
          <p:nvPr/>
        </p:nvSpPr>
        <p:spPr>
          <a:xfrm flipH="1" rot="1501883">
            <a:off x="5638069" y="3725548"/>
            <a:ext cx="1719392" cy="130329"/>
          </a:xfrm>
          <a:prstGeom prst="roundRect">
            <a:avLst>
              <a:gd fmla="val 50000"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44" name="Shape 244"/>
          <p:cNvSpPr/>
          <p:nvPr/>
        </p:nvSpPr>
        <p:spPr>
          <a:xfrm rot="-1501883">
            <a:off x="4150706" y="3725548"/>
            <a:ext cx="1719392" cy="130329"/>
          </a:xfrm>
          <a:prstGeom prst="roundRect">
            <a:avLst>
              <a:gd fmla="val 50000"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45" name="Shape 245"/>
          <p:cNvSpPr/>
          <p:nvPr/>
        </p:nvSpPr>
        <p:spPr>
          <a:xfrm flipH="1" rot="1501883">
            <a:off x="2651917" y="3725548"/>
            <a:ext cx="1719392" cy="130329"/>
          </a:xfrm>
          <a:prstGeom prst="roundRect">
            <a:avLst>
              <a:gd fmla="val 50000" name="adj"/>
            </a:avLst>
          </a:prstGeom>
          <a:solidFill>
            <a:srgbClr val="701C7F"/>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46" name="Shape 246"/>
          <p:cNvSpPr/>
          <p:nvPr/>
        </p:nvSpPr>
        <p:spPr>
          <a:xfrm rot="-1501883">
            <a:off x="1164554" y="3725548"/>
            <a:ext cx="1719392" cy="130329"/>
          </a:xfrm>
          <a:prstGeom prst="roundRect">
            <a:avLst>
              <a:gd fmla="val 50000" name="adj"/>
            </a:avLst>
          </a:prstGeom>
          <a:solidFill>
            <a:srgbClr val="701C7F"/>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grpSp>
        <p:nvGrpSpPr>
          <p:cNvPr id="247" name="Shape 247"/>
          <p:cNvGrpSpPr/>
          <p:nvPr/>
        </p:nvGrpSpPr>
        <p:grpSpPr>
          <a:xfrm>
            <a:off x="3026199" y="3864256"/>
            <a:ext cx="2490951" cy="2837783"/>
            <a:chOff x="2114740" y="2543425"/>
            <a:chExt cx="1712700" cy="1230715"/>
          </a:xfrm>
        </p:grpSpPr>
        <p:sp>
          <p:nvSpPr>
            <p:cNvPr id="248" name="Shape 248"/>
            <p:cNvSpPr txBox="1"/>
            <p:nvPr/>
          </p:nvSpPr>
          <p:spPr>
            <a:xfrm>
              <a:off x="2619849" y="2713521"/>
              <a:ext cx="696900" cy="276000"/>
            </a:xfrm>
            <a:prstGeom prst="rect">
              <a:avLst/>
            </a:prstGeom>
            <a:noFill/>
            <a:ln>
              <a:noFill/>
            </a:ln>
          </p:spPr>
          <p:txBody>
            <a:bodyPr anchorCtr="0" anchor="t" bIns="121875" lIns="121875" spcFirstLastPara="1" rIns="121875" wrap="square" tIns="121875">
              <a:noAutofit/>
            </a:bodyPr>
            <a:lstStyle/>
            <a:p>
              <a:pPr indent="0" lvl="0" marL="0" rtl="0">
                <a:lnSpc>
                  <a:spcPct val="115000"/>
                </a:lnSpc>
                <a:spcBef>
                  <a:spcPts val="0"/>
                </a:spcBef>
                <a:spcAft>
                  <a:spcPts val="2100"/>
                </a:spcAft>
                <a:buClr>
                  <a:schemeClr val="dk2"/>
                </a:buClr>
                <a:buSzPts val="1100"/>
                <a:buFont typeface="Arial"/>
                <a:buNone/>
              </a:pPr>
              <a:r>
                <a:rPr b="1" lang="en-US" sz="1200">
                  <a:solidFill>
                    <a:srgbClr val="701C7F"/>
                  </a:solidFill>
                  <a:latin typeface="Roboto"/>
                  <a:ea typeface="Roboto"/>
                  <a:cs typeface="Roboto"/>
                  <a:sym typeface="Roboto"/>
                </a:rPr>
                <a:t>      “im” InvestmentManager                                             </a:t>
              </a:r>
              <a:endParaRPr b="1" sz="1200">
                <a:solidFill>
                  <a:srgbClr val="701C7F"/>
                </a:solidFill>
                <a:latin typeface="Roboto"/>
                <a:ea typeface="Roboto"/>
                <a:cs typeface="Roboto"/>
                <a:sym typeface="Roboto"/>
              </a:endParaRPr>
            </a:p>
          </p:txBody>
        </p:sp>
        <p:sp>
          <p:nvSpPr>
            <p:cNvPr id="249" name="Shape 249"/>
            <p:cNvSpPr/>
            <p:nvPr/>
          </p:nvSpPr>
          <p:spPr>
            <a:xfrm rot="-1789476">
              <a:off x="2888080" y="2572699"/>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121875" lIns="121875" spcFirstLastPara="1" rIns="121875" wrap="square" tIns="121875">
              <a:noAutofit/>
            </a:bodyPr>
            <a:lstStyle/>
            <a:p>
              <a:pPr indent="0" lvl="0" marL="0">
                <a:spcBef>
                  <a:spcPts val="0"/>
                </a:spcBef>
                <a:spcAft>
                  <a:spcPts val="0"/>
                </a:spcAft>
                <a:buNone/>
              </a:pPr>
              <a:r>
                <a:t/>
              </a:r>
              <a:endParaRPr sz="1200"/>
            </a:p>
          </p:txBody>
        </p:sp>
        <p:sp>
          <p:nvSpPr>
            <p:cNvPr id="250" name="Shape 250"/>
            <p:cNvSpPr/>
            <p:nvPr/>
          </p:nvSpPr>
          <p:spPr>
            <a:xfrm>
              <a:off x="2114740" y="3070640"/>
              <a:ext cx="1712700" cy="703500"/>
            </a:xfrm>
            <a:prstGeom prst="roundRect">
              <a:avLst>
                <a:gd fmla="val 4485" name="adj"/>
              </a:avLst>
            </a:prstGeom>
            <a:solidFill>
              <a:srgbClr val="701C7F"/>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p:txBody>
        </p:sp>
        <p:sp>
          <p:nvSpPr>
            <p:cNvPr id="251" name="Shape 251"/>
            <p:cNvSpPr txBox="1"/>
            <p:nvPr/>
          </p:nvSpPr>
          <p:spPr>
            <a:xfrm>
              <a:off x="2158990" y="3107840"/>
              <a:ext cx="1624200" cy="624600"/>
            </a:xfrm>
            <a:prstGeom prst="rect">
              <a:avLst/>
            </a:prstGeom>
            <a:noFill/>
            <a:ln>
              <a:noFill/>
            </a:ln>
          </p:spPr>
          <p:txBody>
            <a:bodyPr anchorCtr="0" anchor="t" bIns="121875" lIns="121875" spcFirstLastPara="1" rIns="121875" wrap="square" tIns="121875">
              <a:noAutofit/>
            </a:bodyPr>
            <a:lstStyle/>
            <a:p>
              <a:pPr indent="0" lvl="0" marL="0" algn="ctr">
                <a:lnSpc>
                  <a:spcPct val="115000"/>
                </a:lnSpc>
                <a:spcBef>
                  <a:spcPts val="0"/>
                </a:spcBef>
                <a:spcAft>
                  <a:spcPts val="2100"/>
                </a:spcAft>
                <a:buNone/>
              </a:pPr>
              <a:r>
                <a:rPr lang="en-US">
                  <a:solidFill>
                    <a:srgbClr val="FFFFFF"/>
                  </a:solidFill>
                  <a:latin typeface="Roboto"/>
                  <a:ea typeface="Roboto"/>
                  <a:cs typeface="Roboto"/>
                  <a:sym typeface="Roboto"/>
                </a:rPr>
                <a:t>Second the Investment Manager will receive the order request and make a conformation then send to the Accounting Manager.</a:t>
              </a:r>
              <a:endParaRPr>
                <a:solidFill>
                  <a:srgbClr val="FFFFFF"/>
                </a:solidFill>
              </a:endParaRPr>
            </a:p>
          </p:txBody>
        </p:sp>
        <p:sp>
          <p:nvSpPr>
            <p:cNvPr id="252" name="Shape 252"/>
            <p:cNvSpPr/>
            <p:nvPr/>
          </p:nvSpPr>
          <p:spPr>
            <a:xfrm>
              <a:off x="2926090" y="3005991"/>
              <a:ext cx="90000" cy="67500"/>
            </a:xfrm>
            <a:prstGeom prst="triangle">
              <a:avLst>
                <a:gd fmla="val 50000" name="adj"/>
              </a:avLst>
            </a:prstGeom>
            <a:solidFill>
              <a:srgbClr val="701C7F"/>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sz="1200"/>
            </a:p>
          </p:txBody>
        </p:sp>
      </p:grpSp>
      <p:grpSp>
        <p:nvGrpSpPr>
          <p:cNvPr id="253" name="Shape 253"/>
          <p:cNvGrpSpPr/>
          <p:nvPr/>
        </p:nvGrpSpPr>
        <p:grpSpPr>
          <a:xfrm>
            <a:off x="6008301" y="3864256"/>
            <a:ext cx="2490951" cy="2837783"/>
            <a:chOff x="4165140" y="2543425"/>
            <a:chExt cx="1712700" cy="1230715"/>
          </a:xfrm>
        </p:grpSpPr>
        <p:sp>
          <p:nvSpPr>
            <p:cNvPr id="254" name="Shape 254"/>
            <p:cNvSpPr/>
            <p:nvPr/>
          </p:nvSpPr>
          <p:spPr>
            <a:xfrm rot="-1789476">
              <a:off x="4941257"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121875" lIns="121875" spcFirstLastPara="1" rIns="121875" wrap="square" tIns="121875">
              <a:noAutofit/>
            </a:bodyPr>
            <a:lstStyle/>
            <a:p>
              <a:pPr indent="0" lvl="0" marL="0">
                <a:spcBef>
                  <a:spcPts val="0"/>
                </a:spcBef>
                <a:spcAft>
                  <a:spcPts val="0"/>
                </a:spcAft>
                <a:buNone/>
              </a:pPr>
              <a:r>
                <a:t/>
              </a:r>
              <a:endParaRPr sz="1200"/>
            </a:p>
          </p:txBody>
        </p:sp>
        <p:sp>
          <p:nvSpPr>
            <p:cNvPr id="255" name="Shape 255"/>
            <p:cNvSpPr txBox="1"/>
            <p:nvPr/>
          </p:nvSpPr>
          <p:spPr>
            <a:xfrm>
              <a:off x="4765479" y="2713521"/>
              <a:ext cx="696900" cy="276000"/>
            </a:xfrm>
            <a:prstGeom prst="rect">
              <a:avLst/>
            </a:prstGeom>
            <a:noFill/>
            <a:ln>
              <a:noFill/>
            </a:ln>
          </p:spPr>
          <p:txBody>
            <a:bodyPr anchorCtr="0" anchor="t" bIns="121875" lIns="121875" spcFirstLastPara="1" rIns="121875" wrap="square" tIns="121875">
              <a:noAutofit/>
            </a:bodyPr>
            <a:lstStyle/>
            <a:p>
              <a:pPr indent="0" lvl="0" marL="0" rtl="0">
                <a:lnSpc>
                  <a:spcPct val="115000"/>
                </a:lnSpc>
                <a:spcBef>
                  <a:spcPts val="0"/>
                </a:spcBef>
                <a:spcAft>
                  <a:spcPts val="2100"/>
                </a:spcAft>
                <a:buClr>
                  <a:schemeClr val="dk2"/>
                </a:buClr>
                <a:buSzPts val="1100"/>
                <a:buFont typeface="Arial"/>
                <a:buNone/>
              </a:pPr>
              <a:r>
                <a:rPr b="1" lang="en-US" sz="1200">
                  <a:solidFill>
                    <a:srgbClr val="701C7F"/>
                  </a:solidFill>
                  <a:latin typeface="Roboto"/>
                  <a:ea typeface="Roboto"/>
                  <a:cs typeface="Roboto"/>
                  <a:sym typeface="Roboto"/>
                </a:rPr>
                <a:t>    “tm”    Trading  Manager </a:t>
              </a:r>
              <a:endParaRPr b="1" sz="1200">
                <a:solidFill>
                  <a:srgbClr val="5E5E5E"/>
                </a:solidFill>
                <a:latin typeface="Roboto"/>
                <a:ea typeface="Roboto"/>
                <a:cs typeface="Roboto"/>
                <a:sym typeface="Roboto"/>
              </a:endParaRPr>
            </a:p>
          </p:txBody>
        </p:sp>
        <p:sp>
          <p:nvSpPr>
            <p:cNvPr id="256" name="Shape 256"/>
            <p:cNvSpPr/>
            <p:nvPr/>
          </p:nvSpPr>
          <p:spPr>
            <a:xfrm>
              <a:off x="4165140" y="3070640"/>
              <a:ext cx="1712700" cy="703500"/>
            </a:xfrm>
            <a:prstGeom prst="roundRect">
              <a:avLst>
                <a:gd fmla="val 4485"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p:txBody>
        </p:sp>
        <p:sp>
          <p:nvSpPr>
            <p:cNvPr id="257" name="Shape 257"/>
            <p:cNvSpPr txBox="1"/>
            <p:nvPr/>
          </p:nvSpPr>
          <p:spPr>
            <a:xfrm>
              <a:off x="4209399" y="3070641"/>
              <a:ext cx="1624200" cy="624600"/>
            </a:xfrm>
            <a:prstGeom prst="rect">
              <a:avLst/>
            </a:prstGeom>
            <a:noFill/>
            <a:ln>
              <a:noFill/>
            </a:ln>
          </p:spPr>
          <p:txBody>
            <a:bodyPr anchorCtr="0" anchor="t" bIns="121875" lIns="121875" spcFirstLastPara="1" rIns="121875" wrap="square" tIns="121875">
              <a:noAutofit/>
            </a:bodyPr>
            <a:lstStyle/>
            <a:p>
              <a:pPr indent="0" lvl="0" marL="0" algn="ctr">
                <a:lnSpc>
                  <a:spcPct val="115000"/>
                </a:lnSpc>
                <a:spcBef>
                  <a:spcPts val="0"/>
                </a:spcBef>
                <a:spcAft>
                  <a:spcPts val="2100"/>
                </a:spcAft>
                <a:buNone/>
              </a:pPr>
              <a:r>
                <a:rPr lang="en-US" sz="1200">
                  <a:solidFill>
                    <a:srgbClr val="5E5E5E"/>
                  </a:solidFill>
                  <a:latin typeface="Roboto"/>
                  <a:ea typeface="Roboto"/>
                  <a:cs typeface="Roboto"/>
                  <a:sym typeface="Roboto"/>
                </a:rPr>
                <a:t>In this step, the order status will be “open”,and The Trading Manager will get the info from it then send to Accounting Assistant to check the  finance condition about the specific Investment. </a:t>
              </a:r>
              <a:endParaRPr sz="1200">
                <a:solidFill>
                  <a:srgbClr val="5E5E5E"/>
                </a:solidFill>
              </a:endParaRPr>
            </a:p>
          </p:txBody>
        </p:sp>
        <p:sp>
          <p:nvSpPr>
            <p:cNvPr id="258" name="Shape 258"/>
            <p:cNvSpPr/>
            <p:nvPr/>
          </p:nvSpPr>
          <p:spPr>
            <a:xfrm>
              <a:off x="4976490" y="3005991"/>
              <a:ext cx="90000" cy="67500"/>
            </a:xfrm>
            <a:prstGeom prst="triangle">
              <a:avLst>
                <a:gd fmla="val 50000"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sz="1200"/>
            </a:p>
          </p:txBody>
        </p:sp>
      </p:grpSp>
      <p:grpSp>
        <p:nvGrpSpPr>
          <p:cNvPr id="259" name="Shape 259"/>
          <p:cNvGrpSpPr/>
          <p:nvPr/>
        </p:nvGrpSpPr>
        <p:grpSpPr>
          <a:xfrm>
            <a:off x="1517485" y="816321"/>
            <a:ext cx="2490951" cy="2874764"/>
            <a:chOff x="1072790" y="1221570"/>
            <a:chExt cx="1712700" cy="1246754"/>
          </a:xfrm>
        </p:grpSpPr>
        <p:sp>
          <p:nvSpPr>
            <p:cNvPr id="260" name="Shape 260"/>
            <p:cNvSpPr/>
            <p:nvPr/>
          </p:nvSpPr>
          <p:spPr>
            <a:xfrm>
              <a:off x="1072790" y="1221570"/>
              <a:ext cx="1712700" cy="703500"/>
            </a:xfrm>
            <a:prstGeom prst="roundRect">
              <a:avLst>
                <a:gd fmla="val 4485" name="adj"/>
              </a:avLst>
            </a:prstGeom>
            <a:solidFill>
              <a:srgbClr val="701C7F"/>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p:txBody>
        </p:sp>
        <p:sp>
          <p:nvSpPr>
            <p:cNvPr id="261" name="Shape 261"/>
            <p:cNvSpPr txBox="1"/>
            <p:nvPr/>
          </p:nvSpPr>
          <p:spPr>
            <a:xfrm>
              <a:off x="1615888" y="1987531"/>
              <a:ext cx="696900" cy="2760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2100"/>
                </a:spcAft>
                <a:buNone/>
              </a:pPr>
              <a:r>
                <a:rPr b="1" lang="en-US" sz="1100">
                  <a:solidFill>
                    <a:srgbClr val="701C7F"/>
                  </a:solidFill>
                  <a:latin typeface="Roboto"/>
                  <a:ea typeface="Roboto"/>
                  <a:cs typeface="Roboto"/>
                  <a:sym typeface="Roboto"/>
                </a:rPr>
                <a:t>     </a:t>
              </a:r>
              <a:r>
                <a:rPr b="1" lang="en-US" sz="1200">
                  <a:solidFill>
                    <a:srgbClr val="701C7F"/>
                  </a:solidFill>
                  <a:latin typeface="Roboto"/>
                  <a:ea typeface="Roboto"/>
                  <a:cs typeface="Roboto"/>
                  <a:sym typeface="Roboto"/>
                </a:rPr>
                <a:t>  “ia” Investment                                             Assistant</a:t>
              </a:r>
              <a:r>
                <a:rPr b="1" lang="en-US" sz="1100">
                  <a:solidFill>
                    <a:srgbClr val="701C7F"/>
                  </a:solidFill>
                  <a:latin typeface="Roboto"/>
                  <a:ea typeface="Roboto"/>
                  <a:cs typeface="Roboto"/>
                  <a:sym typeface="Roboto"/>
                </a:rPr>
                <a:t>	</a:t>
              </a:r>
              <a:endParaRPr b="1" sz="1100">
                <a:solidFill>
                  <a:srgbClr val="701C7F"/>
                </a:solidFill>
                <a:latin typeface="Roboto"/>
                <a:ea typeface="Roboto"/>
                <a:cs typeface="Roboto"/>
                <a:sym typeface="Roboto"/>
              </a:endParaRPr>
            </a:p>
          </p:txBody>
        </p:sp>
        <p:sp>
          <p:nvSpPr>
            <p:cNvPr id="262" name="Shape 262"/>
            <p:cNvSpPr/>
            <p:nvPr/>
          </p:nvSpPr>
          <p:spPr>
            <a:xfrm rot="10800000">
              <a:off x="1884115" y="1920663"/>
              <a:ext cx="90000" cy="67500"/>
            </a:xfrm>
            <a:prstGeom prst="triangle">
              <a:avLst>
                <a:gd fmla="val 50000" name="adj"/>
              </a:avLst>
            </a:prstGeom>
            <a:solidFill>
              <a:srgbClr val="701C7F"/>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63" name="Shape 263"/>
            <p:cNvSpPr txBox="1"/>
            <p:nvPr/>
          </p:nvSpPr>
          <p:spPr>
            <a:xfrm>
              <a:off x="1117040" y="1258770"/>
              <a:ext cx="1624200" cy="624600"/>
            </a:xfrm>
            <a:prstGeom prst="rect">
              <a:avLst/>
            </a:prstGeom>
            <a:noFill/>
            <a:ln>
              <a:noFill/>
            </a:ln>
          </p:spPr>
          <p:txBody>
            <a:bodyPr anchorCtr="0" anchor="t" bIns="121875" lIns="121875" spcFirstLastPara="1" rIns="121875" wrap="square" tIns="121875">
              <a:noAutofit/>
            </a:bodyPr>
            <a:lstStyle/>
            <a:p>
              <a:pPr indent="0" lvl="0" marL="0" rtl="0" algn="ctr">
                <a:lnSpc>
                  <a:spcPct val="115000"/>
                </a:lnSpc>
                <a:spcBef>
                  <a:spcPts val="0"/>
                </a:spcBef>
                <a:spcAft>
                  <a:spcPts val="0"/>
                </a:spcAft>
                <a:buNone/>
              </a:pPr>
              <a:r>
                <a:rPr lang="en-US">
                  <a:solidFill>
                    <a:srgbClr val="FFFFFF"/>
                  </a:solidFill>
                  <a:latin typeface="Roboto"/>
                  <a:ea typeface="Roboto"/>
                  <a:cs typeface="Roboto"/>
                  <a:sym typeface="Roboto"/>
                </a:rPr>
                <a:t>First the Investment Assistant can place two different orders.</a:t>
              </a:r>
              <a:endParaRPr>
                <a:solidFill>
                  <a:srgbClr val="FFFFFF"/>
                </a:solidFill>
                <a:latin typeface="Roboto"/>
                <a:ea typeface="Roboto"/>
                <a:cs typeface="Roboto"/>
                <a:sym typeface="Roboto"/>
              </a:endParaRPr>
            </a:p>
            <a:p>
              <a:pPr indent="0" lvl="0" marL="0" rtl="0" algn="ctr">
                <a:lnSpc>
                  <a:spcPct val="115000"/>
                </a:lnSpc>
                <a:spcBef>
                  <a:spcPts val="2100"/>
                </a:spcBef>
                <a:spcAft>
                  <a:spcPts val="2100"/>
                </a:spcAft>
                <a:buNone/>
              </a:pPr>
              <a:r>
                <a:rPr lang="en-US">
                  <a:solidFill>
                    <a:srgbClr val="FFFFFF"/>
                  </a:solidFill>
                  <a:latin typeface="Roboto"/>
                  <a:ea typeface="Roboto"/>
                  <a:cs typeface="Roboto"/>
                  <a:sym typeface="Roboto"/>
                </a:rPr>
                <a:t> “sell” or “buy”order.</a:t>
              </a:r>
              <a:endParaRPr>
                <a:solidFill>
                  <a:srgbClr val="FFFFFF"/>
                </a:solidFill>
                <a:latin typeface="Roboto"/>
                <a:ea typeface="Roboto"/>
                <a:cs typeface="Roboto"/>
                <a:sym typeface="Roboto"/>
              </a:endParaRPr>
            </a:p>
          </p:txBody>
        </p:sp>
        <p:sp>
          <p:nvSpPr>
            <p:cNvPr id="264" name="Shape 264"/>
            <p:cNvSpPr/>
            <p:nvPr/>
          </p:nvSpPr>
          <p:spPr>
            <a:xfrm rot="-1789476">
              <a:off x="1846080" y="2278597"/>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grpSp>
      <p:grpSp>
        <p:nvGrpSpPr>
          <p:cNvPr id="265" name="Shape 265"/>
          <p:cNvGrpSpPr/>
          <p:nvPr/>
        </p:nvGrpSpPr>
        <p:grpSpPr>
          <a:xfrm>
            <a:off x="4302378" y="816336"/>
            <a:ext cx="2631906" cy="2874764"/>
            <a:chOff x="3123140" y="1221570"/>
            <a:chExt cx="1712700" cy="1246754"/>
          </a:xfrm>
        </p:grpSpPr>
        <p:sp>
          <p:nvSpPr>
            <p:cNvPr id="266" name="Shape 266"/>
            <p:cNvSpPr/>
            <p:nvPr/>
          </p:nvSpPr>
          <p:spPr>
            <a:xfrm rot="-1789476">
              <a:off x="3899258"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67" name="Shape 267"/>
            <p:cNvSpPr txBox="1"/>
            <p:nvPr/>
          </p:nvSpPr>
          <p:spPr>
            <a:xfrm>
              <a:off x="3685927" y="1949199"/>
              <a:ext cx="696900" cy="276000"/>
            </a:xfrm>
            <a:prstGeom prst="rect">
              <a:avLst/>
            </a:prstGeom>
            <a:noFill/>
            <a:ln>
              <a:noFill/>
            </a:ln>
          </p:spPr>
          <p:txBody>
            <a:bodyPr anchorCtr="0" anchor="t" bIns="121875" lIns="121875" spcFirstLastPara="1" rIns="121875" wrap="square" tIns="121875">
              <a:noAutofit/>
            </a:bodyPr>
            <a:lstStyle/>
            <a:p>
              <a:pPr indent="0" lvl="0" marL="0" rtl="0">
                <a:lnSpc>
                  <a:spcPct val="115000"/>
                </a:lnSpc>
                <a:spcBef>
                  <a:spcPts val="0"/>
                </a:spcBef>
                <a:spcAft>
                  <a:spcPts val="2100"/>
                </a:spcAft>
                <a:buClr>
                  <a:schemeClr val="dk2"/>
                </a:buClr>
                <a:buSzPts val="1100"/>
                <a:buFont typeface="Arial"/>
                <a:buNone/>
              </a:pPr>
              <a:r>
                <a:rPr b="1" lang="en-US" sz="1100">
                  <a:solidFill>
                    <a:srgbClr val="701C7F"/>
                  </a:solidFill>
                  <a:latin typeface="Roboto"/>
                  <a:ea typeface="Roboto"/>
                  <a:cs typeface="Roboto"/>
                  <a:sym typeface="Roboto"/>
                </a:rPr>
                <a:t>     </a:t>
              </a:r>
              <a:r>
                <a:rPr b="1" lang="en-US" sz="1200">
                  <a:solidFill>
                    <a:srgbClr val="701C7F"/>
                  </a:solidFill>
                  <a:latin typeface="Roboto"/>
                  <a:ea typeface="Roboto"/>
                  <a:cs typeface="Roboto"/>
                  <a:sym typeface="Roboto"/>
                </a:rPr>
                <a:t> “am” AccountingManager           </a:t>
              </a:r>
              <a:r>
                <a:rPr b="1" lang="en-US" sz="1100">
                  <a:solidFill>
                    <a:srgbClr val="701C7F"/>
                  </a:solidFill>
                  <a:latin typeface="Roboto"/>
                  <a:ea typeface="Roboto"/>
                  <a:cs typeface="Roboto"/>
                  <a:sym typeface="Roboto"/>
                </a:rPr>
                <a:t>                                  </a:t>
              </a:r>
              <a:endParaRPr b="1" sz="1100">
                <a:solidFill>
                  <a:srgbClr val="5E5E5E"/>
                </a:solidFill>
                <a:latin typeface="Roboto"/>
                <a:ea typeface="Roboto"/>
                <a:cs typeface="Roboto"/>
                <a:sym typeface="Roboto"/>
              </a:endParaRPr>
            </a:p>
          </p:txBody>
        </p:sp>
        <p:sp>
          <p:nvSpPr>
            <p:cNvPr id="268" name="Shape 268"/>
            <p:cNvSpPr/>
            <p:nvPr/>
          </p:nvSpPr>
          <p:spPr>
            <a:xfrm>
              <a:off x="3123140" y="1221570"/>
              <a:ext cx="1712700" cy="703500"/>
            </a:xfrm>
            <a:prstGeom prst="roundRect">
              <a:avLst>
                <a:gd fmla="val 4485"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p:txBody>
        </p:sp>
        <p:sp>
          <p:nvSpPr>
            <p:cNvPr id="269" name="Shape 269"/>
            <p:cNvSpPr/>
            <p:nvPr/>
          </p:nvSpPr>
          <p:spPr>
            <a:xfrm rot="10800000">
              <a:off x="3934465" y="1920663"/>
              <a:ext cx="90000" cy="67500"/>
            </a:xfrm>
            <a:prstGeom prst="triangle">
              <a:avLst>
                <a:gd fmla="val 50000"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70" name="Shape 270"/>
            <p:cNvSpPr txBox="1"/>
            <p:nvPr/>
          </p:nvSpPr>
          <p:spPr>
            <a:xfrm>
              <a:off x="3167390" y="1258770"/>
              <a:ext cx="1624200" cy="624600"/>
            </a:xfrm>
            <a:prstGeom prst="rect">
              <a:avLst/>
            </a:prstGeom>
            <a:noFill/>
            <a:ln>
              <a:noFill/>
            </a:ln>
          </p:spPr>
          <p:txBody>
            <a:bodyPr anchorCtr="0" anchor="t" bIns="121875" lIns="121875" spcFirstLastPara="1" rIns="121875" wrap="square" tIns="121875">
              <a:noAutofit/>
            </a:bodyPr>
            <a:lstStyle/>
            <a:p>
              <a:pPr indent="0" lvl="0" marL="0" algn="ctr">
                <a:lnSpc>
                  <a:spcPct val="115000"/>
                </a:lnSpc>
                <a:spcBef>
                  <a:spcPts val="0"/>
                </a:spcBef>
                <a:spcAft>
                  <a:spcPts val="2100"/>
                </a:spcAft>
                <a:buNone/>
              </a:pPr>
              <a:r>
                <a:rPr lang="en-US" sz="1800">
                  <a:solidFill>
                    <a:srgbClr val="5E5E5E"/>
                  </a:solidFill>
                  <a:latin typeface="Roboto"/>
                  <a:ea typeface="Roboto"/>
                  <a:cs typeface="Roboto"/>
                  <a:sym typeface="Roboto"/>
                </a:rPr>
                <a:t>Third the Accounting Manager received the order, and check the Finance Account</a:t>
              </a:r>
              <a:endParaRPr sz="1800">
                <a:solidFill>
                  <a:srgbClr val="5E5E5E"/>
                </a:solidFill>
              </a:endParaRPr>
            </a:p>
          </p:txBody>
        </p:sp>
      </p:grpSp>
      <p:grpSp>
        <p:nvGrpSpPr>
          <p:cNvPr id="271" name="Shape 271"/>
          <p:cNvGrpSpPr/>
          <p:nvPr/>
        </p:nvGrpSpPr>
        <p:grpSpPr>
          <a:xfrm>
            <a:off x="7289493" y="816438"/>
            <a:ext cx="2674895" cy="2874764"/>
            <a:chOff x="5201245" y="1221570"/>
            <a:chExt cx="1712700" cy="1246754"/>
          </a:xfrm>
        </p:grpSpPr>
        <p:sp>
          <p:nvSpPr>
            <p:cNvPr id="272" name="Shape 272"/>
            <p:cNvSpPr/>
            <p:nvPr/>
          </p:nvSpPr>
          <p:spPr>
            <a:xfrm rot="-1789476">
              <a:off x="5977648"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73" name="Shape 273"/>
            <p:cNvSpPr txBox="1"/>
            <p:nvPr/>
          </p:nvSpPr>
          <p:spPr>
            <a:xfrm>
              <a:off x="5800955" y="1949199"/>
              <a:ext cx="696900" cy="276000"/>
            </a:xfrm>
            <a:prstGeom prst="rect">
              <a:avLst/>
            </a:prstGeom>
            <a:noFill/>
            <a:ln>
              <a:noFill/>
            </a:ln>
          </p:spPr>
          <p:txBody>
            <a:bodyPr anchorCtr="0" anchor="t" bIns="121875" lIns="121875" spcFirstLastPara="1" rIns="121875" wrap="square" tIns="121875">
              <a:noAutofit/>
            </a:bodyPr>
            <a:lstStyle/>
            <a:p>
              <a:pPr indent="0" lvl="0" marL="0" rtl="0">
                <a:lnSpc>
                  <a:spcPct val="115000"/>
                </a:lnSpc>
                <a:spcBef>
                  <a:spcPts val="0"/>
                </a:spcBef>
                <a:spcAft>
                  <a:spcPts val="2100"/>
                </a:spcAft>
                <a:buClr>
                  <a:schemeClr val="dk2"/>
                </a:buClr>
                <a:buSzPts val="1100"/>
                <a:buFont typeface="Arial"/>
                <a:buNone/>
              </a:pPr>
              <a:r>
                <a:rPr b="1" lang="en-US" sz="1200">
                  <a:solidFill>
                    <a:srgbClr val="701C7F"/>
                  </a:solidFill>
                  <a:latin typeface="Roboto"/>
                  <a:ea typeface="Roboto"/>
                  <a:cs typeface="Roboto"/>
                  <a:sym typeface="Roboto"/>
                </a:rPr>
                <a:t>     “aa” AccountingAssistant</a:t>
              </a:r>
              <a:endParaRPr b="1" sz="1200">
                <a:solidFill>
                  <a:srgbClr val="5E5E5E"/>
                </a:solidFill>
                <a:latin typeface="Roboto"/>
                <a:ea typeface="Roboto"/>
                <a:cs typeface="Roboto"/>
                <a:sym typeface="Roboto"/>
              </a:endParaRPr>
            </a:p>
          </p:txBody>
        </p:sp>
        <p:sp>
          <p:nvSpPr>
            <p:cNvPr id="274" name="Shape 274"/>
            <p:cNvSpPr/>
            <p:nvPr/>
          </p:nvSpPr>
          <p:spPr>
            <a:xfrm>
              <a:off x="5201245" y="1221570"/>
              <a:ext cx="1712700" cy="703500"/>
            </a:xfrm>
            <a:prstGeom prst="roundRect">
              <a:avLst>
                <a:gd fmla="val 4485"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p:txBody>
        </p:sp>
        <p:sp>
          <p:nvSpPr>
            <p:cNvPr id="275" name="Shape 275"/>
            <p:cNvSpPr/>
            <p:nvPr/>
          </p:nvSpPr>
          <p:spPr>
            <a:xfrm rot="10800000">
              <a:off x="6012570" y="1920663"/>
              <a:ext cx="90000" cy="67500"/>
            </a:xfrm>
            <a:prstGeom prst="triangle">
              <a:avLst>
                <a:gd fmla="val 50000"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a:p>
          </p:txBody>
        </p:sp>
        <p:sp>
          <p:nvSpPr>
            <p:cNvPr id="276" name="Shape 276"/>
            <p:cNvSpPr txBox="1"/>
            <p:nvPr/>
          </p:nvSpPr>
          <p:spPr>
            <a:xfrm>
              <a:off x="5234083" y="1258772"/>
              <a:ext cx="1589100" cy="624600"/>
            </a:xfrm>
            <a:prstGeom prst="rect">
              <a:avLst/>
            </a:prstGeom>
            <a:noFill/>
            <a:ln>
              <a:noFill/>
            </a:ln>
          </p:spPr>
          <p:txBody>
            <a:bodyPr anchorCtr="0" anchor="t" bIns="121875" lIns="121875" spcFirstLastPara="1" rIns="121875" wrap="square" tIns="121875">
              <a:noAutofit/>
            </a:bodyPr>
            <a:lstStyle/>
            <a:p>
              <a:pPr indent="0" lvl="0" marL="0" algn="ctr">
                <a:lnSpc>
                  <a:spcPct val="115000"/>
                </a:lnSpc>
                <a:spcBef>
                  <a:spcPts val="0"/>
                </a:spcBef>
                <a:spcAft>
                  <a:spcPts val="2100"/>
                </a:spcAft>
                <a:buNone/>
              </a:pPr>
              <a:r>
                <a:rPr lang="en-US">
                  <a:solidFill>
                    <a:srgbClr val="5E5E5E"/>
                  </a:solidFill>
                  <a:latin typeface="Roboto"/>
                  <a:ea typeface="Roboto"/>
                  <a:cs typeface="Roboto"/>
                  <a:sym typeface="Roboto"/>
                </a:rPr>
                <a:t>The Accounting Assistant will verify the finance condition.And send feedback to Trading Manager</a:t>
              </a:r>
              <a:endParaRPr>
                <a:solidFill>
                  <a:srgbClr val="5E5E5E"/>
                </a:solidFill>
              </a:endParaRPr>
            </a:p>
          </p:txBody>
        </p:sp>
      </p:grpSp>
      <p:grpSp>
        <p:nvGrpSpPr>
          <p:cNvPr id="277" name="Shape 277"/>
          <p:cNvGrpSpPr/>
          <p:nvPr/>
        </p:nvGrpSpPr>
        <p:grpSpPr>
          <a:xfrm>
            <a:off x="8855475" y="3864256"/>
            <a:ext cx="2766705" cy="2837783"/>
            <a:chOff x="6190045" y="2543425"/>
            <a:chExt cx="1902300" cy="1230715"/>
          </a:xfrm>
        </p:grpSpPr>
        <p:sp>
          <p:nvSpPr>
            <p:cNvPr id="278" name="Shape 278"/>
            <p:cNvSpPr/>
            <p:nvPr/>
          </p:nvSpPr>
          <p:spPr>
            <a:xfrm rot="-1789476">
              <a:off x="7058947"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121875" lIns="121875" spcFirstLastPara="1" rIns="121875" wrap="square" tIns="121875">
              <a:noAutofit/>
            </a:bodyPr>
            <a:lstStyle/>
            <a:p>
              <a:pPr indent="0" lvl="0" marL="0">
                <a:spcBef>
                  <a:spcPts val="0"/>
                </a:spcBef>
                <a:spcAft>
                  <a:spcPts val="0"/>
                </a:spcAft>
                <a:buNone/>
              </a:pPr>
              <a:r>
                <a:t/>
              </a:r>
              <a:endParaRPr sz="1200"/>
            </a:p>
          </p:txBody>
        </p:sp>
        <p:sp>
          <p:nvSpPr>
            <p:cNvPr id="279" name="Shape 279"/>
            <p:cNvSpPr txBox="1"/>
            <p:nvPr/>
          </p:nvSpPr>
          <p:spPr>
            <a:xfrm>
              <a:off x="6892808" y="2713526"/>
              <a:ext cx="648300" cy="276000"/>
            </a:xfrm>
            <a:prstGeom prst="rect">
              <a:avLst/>
            </a:prstGeom>
            <a:noFill/>
            <a:ln>
              <a:noFill/>
            </a:ln>
          </p:spPr>
          <p:txBody>
            <a:bodyPr anchorCtr="0" anchor="t" bIns="121875" lIns="121875" spcFirstLastPara="1" rIns="121875" wrap="square" tIns="121875">
              <a:noAutofit/>
            </a:bodyPr>
            <a:lstStyle/>
            <a:p>
              <a:pPr indent="0" lvl="0" marL="0" rtl="0">
                <a:lnSpc>
                  <a:spcPct val="115000"/>
                </a:lnSpc>
                <a:spcBef>
                  <a:spcPts val="0"/>
                </a:spcBef>
                <a:spcAft>
                  <a:spcPts val="2100"/>
                </a:spcAft>
                <a:buClr>
                  <a:schemeClr val="dk2"/>
                </a:buClr>
                <a:buSzPts val="1100"/>
                <a:buFont typeface="Arial"/>
                <a:buNone/>
              </a:pPr>
              <a:r>
                <a:rPr b="1" lang="en-US" sz="1200">
                  <a:solidFill>
                    <a:srgbClr val="701C7F"/>
                  </a:solidFill>
                  <a:latin typeface="Roboto"/>
                  <a:ea typeface="Roboto"/>
                  <a:cs typeface="Roboto"/>
                  <a:sym typeface="Roboto"/>
                </a:rPr>
                <a:t>   “tm”  Trading Manager</a:t>
              </a:r>
              <a:endParaRPr b="1" sz="1200">
                <a:solidFill>
                  <a:srgbClr val="5E5E5E"/>
                </a:solidFill>
                <a:latin typeface="Roboto"/>
                <a:ea typeface="Roboto"/>
                <a:cs typeface="Roboto"/>
                <a:sym typeface="Roboto"/>
              </a:endParaRPr>
            </a:p>
          </p:txBody>
        </p:sp>
        <p:sp>
          <p:nvSpPr>
            <p:cNvPr id="280" name="Shape 280"/>
            <p:cNvSpPr/>
            <p:nvPr/>
          </p:nvSpPr>
          <p:spPr>
            <a:xfrm>
              <a:off x="6282830" y="3070640"/>
              <a:ext cx="1712700" cy="703500"/>
            </a:xfrm>
            <a:prstGeom prst="roundRect">
              <a:avLst>
                <a:gd fmla="val 4485"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p:txBody>
        </p:sp>
        <p:sp>
          <p:nvSpPr>
            <p:cNvPr id="281" name="Shape 281"/>
            <p:cNvSpPr txBox="1"/>
            <p:nvPr/>
          </p:nvSpPr>
          <p:spPr>
            <a:xfrm>
              <a:off x="6190045" y="3070637"/>
              <a:ext cx="1902300" cy="624600"/>
            </a:xfrm>
            <a:prstGeom prst="rect">
              <a:avLst/>
            </a:prstGeom>
            <a:noFill/>
            <a:ln>
              <a:noFill/>
            </a:ln>
          </p:spPr>
          <p:txBody>
            <a:bodyPr anchorCtr="0" anchor="t" bIns="121875" lIns="121875" spcFirstLastPara="1" rIns="121875" wrap="square" tIns="121875">
              <a:noAutofit/>
            </a:bodyPr>
            <a:lstStyle/>
            <a:p>
              <a:pPr indent="0" lvl="0" marL="0" algn="ctr">
                <a:lnSpc>
                  <a:spcPct val="115000"/>
                </a:lnSpc>
                <a:spcBef>
                  <a:spcPts val="0"/>
                </a:spcBef>
                <a:spcAft>
                  <a:spcPts val="2100"/>
                </a:spcAft>
                <a:buNone/>
              </a:pPr>
              <a:r>
                <a:rPr lang="en-US">
                  <a:solidFill>
                    <a:srgbClr val="5E5E5E"/>
                  </a:solidFill>
                  <a:latin typeface="Roboto"/>
                  <a:ea typeface="Roboto"/>
                  <a:cs typeface="Roboto"/>
                  <a:sym typeface="Roboto"/>
                </a:rPr>
                <a:t>Finally, the order status will turn to “ready to trade”, and the Trading Manager can send the order to Deposit(Transaction) Enterprise which represent the market.</a:t>
              </a:r>
              <a:endParaRPr>
                <a:solidFill>
                  <a:srgbClr val="5E5E5E"/>
                </a:solidFill>
              </a:endParaRPr>
            </a:p>
          </p:txBody>
        </p:sp>
        <p:sp>
          <p:nvSpPr>
            <p:cNvPr id="282" name="Shape 282"/>
            <p:cNvSpPr/>
            <p:nvPr/>
          </p:nvSpPr>
          <p:spPr>
            <a:xfrm>
              <a:off x="7094180" y="3005991"/>
              <a:ext cx="90000" cy="67500"/>
            </a:xfrm>
            <a:prstGeom prst="triangle">
              <a:avLst>
                <a:gd fmla="val 50000" name="adj"/>
              </a:avLst>
            </a:prstGeom>
            <a:solidFill>
              <a:srgbClr val="D9D9D9"/>
            </a:solidFill>
            <a:ln>
              <a:noFill/>
            </a:ln>
          </p:spPr>
          <p:txBody>
            <a:bodyPr anchorCtr="0" anchor="ctr" bIns="121875" lIns="121875" spcFirstLastPara="1" rIns="121875" wrap="square" tIns="121875">
              <a:noAutofit/>
            </a:bodyPr>
            <a:lstStyle/>
            <a:p>
              <a:pPr indent="0" lvl="0" marL="0">
                <a:spcBef>
                  <a:spcPts val="0"/>
                </a:spcBef>
                <a:spcAft>
                  <a:spcPts val="0"/>
                </a:spcAft>
                <a:buNone/>
              </a:pPr>
              <a:r>
                <a:t/>
              </a:r>
              <a:endParaRPr sz="1200"/>
            </a:p>
          </p:txBody>
        </p:sp>
      </p:grpSp>
      <p:sp>
        <p:nvSpPr>
          <p:cNvPr id="283" name="Shape 283"/>
          <p:cNvSpPr txBox="1"/>
          <p:nvPr/>
        </p:nvSpPr>
        <p:spPr>
          <a:xfrm>
            <a:off x="10883302" y="2613272"/>
            <a:ext cx="1100400" cy="636300"/>
          </a:xfrm>
          <a:prstGeom prst="rect">
            <a:avLst/>
          </a:prstGeom>
          <a:noFill/>
          <a:ln>
            <a:noFill/>
          </a:ln>
        </p:spPr>
        <p:txBody>
          <a:bodyPr anchorCtr="0" anchor="t" bIns="121875" lIns="121875" spcFirstLastPara="1" rIns="121875" wrap="square" tIns="121875">
            <a:noAutofit/>
          </a:bodyPr>
          <a:lstStyle/>
          <a:p>
            <a:pPr indent="0" lvl="0" marL="0" rtl="0">
              <a:lnSpc>
                <a:spcPct val="115000"/>
              </a:lnSpc>
              <a:spcBef>
                <a:spcPts val="0"/>
              </a:spcBef>
              <a:spcAft>
                <a:spcPts val="2100"/>
              </a:spcAft>
              <a:buClr>
                <a:schemeClr val="dk2"/>
              </a:buClr>
              <a:buSzPts val="1100"/>
              <a:buFont typeface="Arial"/>
              <a:buNone/>
            </a:pPr>
            <a:r>
              <a:rPr b="1" lang="en-US" sz="1200">
                <a:solidFill>
                  <a:srgbClr val="701C7F"/>
                </a:solidFill>
                <a:latin typeface="Roboto"/>
                <a:ea typeface="Roboto"/>
                <a:cs typeface="Roboto"/>
                <a:sym typeface="Roboto"/>
              </a:rPr>
              <a:t>     “mm” </a:t>
            </a:r>
            <a:r>
              <a:rPr b="1" lang="en-US" sz="1200">
                <a:solidFill>
                  <a:srgbClr val="701C7F"/>
                </a:solidFill>
                <a:latin typeface="Roboto"/>
                <a:ea typeface="Roboto"/>
                <a:cs typeface="Roboto"/>
                <a:sym typeface="Roboto"/>
              </a:rPr>
              <a:t>Transaction Manager</a:t>
            </a:r>
            <a:endParaRPr b="1" sz="1200">
              <a:solidFill>
                <a:srgbClr val="5E5E5E"/>
              </a:solidFill>
              <a:latin typeface="Roboto"/>
              <a:ea typeface="Roboto"/>
              <a:cs typeface="Roboto"/>
              <a:sym typeface="Roboto"/>
            </a:endParaRPr>
          </a:p>
        </p:txBody>
      </p:sp>
      <p:pic>
        <p:nvPicPr>
          <p:cNvPr id="284" name="Shape 284"/>
          <p:cNvPicPr preferRelativeResize="0"/>
          <p:nvPr/>
        </p:nvPicPr>
        <p:blipFill>
          <a:blip r:embed="rId5">
            <a:alphaModFix/>
          </a:blip>
          <a:stretch>
            <a:fillRect/>
          </a:stretch>
        </p:blipFill>
        <p:spPr>
          <a:xfrm>
            <a:off x="10058400" y="677162"/>
            <a:ext cx="1869200" cy="1902284"/>
          </a:xfrm>
          <a:prstGeom prst="rect">
            <a:avLst/>
          </a:prstGeom>
          <a:noFill/>
          <a:ln>
            <a:noFill/>
          </a:ln>
        </p:spPr>
      </p:pic>
      <p:sp>
        <p:nvSpPr>
          <p:cNvPr id="285" name="Shape 285"/>
          <p:cNvSpPr txBox="1"/>
          <p:nvPr/>
        </p:nvSpPr>
        <p:spPr>
          <a:xfrm>
            <a:off x="10191700" y="362900"/>
            <a:ext cx="18144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2100"/>
              </a:spcAft>
              <a:buNone/>
            </a:pPr>
            <a:r>
              <a:rPr lang="en-US" sz="1800">
                <a:solidFill>
                  <a:srgbClr val="5E5E5E"/>
                </a:solidFill>
                <a:latin typeface="Roboto"/>
                <a:ea typeface="Roboto"/>
                <a:cs typeface="Roboto"/>
                <a:sym typeface="Roboto"/>
              </a:rPr>
              <a:t>T</a:t>
            </a:r>
            <a:r>
              <a:rPr lang="en-US" sz="1800">
                <a:solidFill>
                  <a:srgbClr val="5E5E5E"/>
                </a:solidFill>
                <a:latin typeface="Roboto"/>
                <a:ea typeface="Roboto"/>
                <a:cs typeface="Roboto"/>
                <a:sym typeface="Roboto"/>
              </a:rPr>
              <a:t>he order will be matched, the buyer will find the seller</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1635950" y="520100"/>
            <a:ext cx="9782700" cy="7185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solidFill>
                  <a:srgbClr val="343F49"/>
                </a:solidFill>
              </a:rPr>
              <a:t>SCREENSHOTS</a:t>
            </a:r>
            <a:endParaRPr/>
          </a:p>
        </p:txBody>
      </p:sp>
      <p:pic>
        <p:nvPicPr>
          <p:cNvPr id="291" name="Shape 291"/>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292" name="Shape 292"/>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293" name="Shape 293"/>
          <p:cNvPicPr preferRelativeResize="0"/>
          <p:nvPr/>
        </p:nvPicPr>
        <p:blipFill>
          <a:blip r:embed="rId5">
            <a:alphaModFix/>
          </a:blip>
          <a:stretch>
            <a:fillRect/>
          </a:stretch>
        </p:blipFill>
        <p:spPr>
          <a:xfrm>
            <a:off x="1233300" y="1238600"/>
            <a:ext cx="10567400" cy="5619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Super Administrator</a:t>
            </a:r>
            <a:endParaRPr/>
          </a:p>
        </p:txBody>
      </p:sp>
      <p:pic>
        <p:nvPicPr>
          <p:cNvPr id="299" name="Shape 299"/>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300" name="Shape 300"/>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301" name="Shape 301"/>
          <p:cNvPicPr preferRelativeResize="0"/>
          <p:nvPr/>
        </p:nvPicPr>
        <p:blipFill>
          <a:blip r:embed="rId5">
            <a:alphaModFix/>
          </a:blip>
          <a:stretch>
            <a:fillRect/>
          </a:stretch>
        </p:blipFill>
        <p:spPr>
          <a:xfrm>
            <a:off x="6390750" y="177800"/>
            <a:ext cx="5418718" cy="3068100"/>
          </a:xfrm>
          <a:prstGeom prst="rect">
            <a:avLst/>
          </a:prstGeom>
          <a:noFill/>
          <a:ln>
            <a:noFill/>
          </a:ln>
        </p:spPr>
      </p:pic>
      <p:pic>
        <p:nvPicPr>
          <p:cNvPr id="302" name="Shape 302"/>
          <p:cNvPicPr preferRelativeResize="0"/>
          <p:nvPr/>
        </p:nvPicPr>
        <p:blipFill>
          <a:blip r:embed="rId6">
            <a:alphaModFix/>
          </a:blip>
          <a:stretch>
            <a:fillRect/>
          </a:stretch>
        </p:blipFill>
        <p:spPr>
          <a:xfrm>
            <a:off x="1309200" y="1964175"/>
            <a:ext cx="4566701" cy="4811525"/>
          </a:xfrm>
          <a:prstGeom prst="rect">
            <a:avLst/>
          </a:prstGeom>
          <a:noFill/>
          <a:ln>
            <a:noFill/>
          </a:ln>
        </p:spPr>
      </p:pic>
      <p:pic>
        <p:nvPicPr>
          <p:cNvPr id="303" name="Shape 303"/>
          <p:cNvPicPr preferRelativeResize="0"/>
          <p:nvPr/>
        </p:nvPicPr>
        <p:blipFill>
          <a:blip r:embed="rId7">
            <a:alphaModFix/>
          </a:blip>
          <a:stretch>
            <a:fillRect/>
          </a:stretch>
        </p:blipFill>
        <p:spPr>
          <a:xfrm>
            <a:off x="6675325" y="3429000"/>
            <a:ext cx="5134151" cy="3248141"/>
          </a:xfrm>
          <a:prstGeom prst="rect">
            <a:avLst/>
          </a:prstGeom>
          <a:noFill/>
          <a:ln>
            <a:noFill/>
          </a:ln>
        </p:spPr>
      </p:pic>
      <p:sp>
        <p:nvSpPr>
          <p:cNvPr id="304" name="Shape 304"/>
          <p:cNvSpPr txBox="1"/>
          <p:nvPr/>
        </p:nvSpPr>
        <p:spPr>
          <a:xfrm>
            <a:off x="5875900" y="1753400"/>
            <a:ext cx="3399000" cy="1015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solidFill>
                  <a:srgbClr val="FF0000"/>
                </a:solidFill>
              </a:rPr>
              <a:t>View full Enterprise Network</a:t>
            </a:r>
            <a:endParaRPr b="1" sz="1800">
              <a:solidFill>
                <a:srgbClr val="FF0000"/>
              </a:solidFill>
            </a:endParaRPr>
          </a:p>
          <a:p>
            <a:pPr indent="0" lvl="0" marL="0" rtl="0">
              <a:spcBef>
                <a:spcPts val="0"/>
              </a:spcBef>
              <a:spcAft>
                <a:spcPts val="0"/>
              </a:spcAft>
              <a:buNone/>
            </a:pPr>
            <a:r>
              <a:rPr b="1" lang="en-US" sz="1800">
                <a:solidFill>
                  <a:srgbClr val="FF0000"/>
                </a:solidFill>
              </a:rPr>
              <a:t>Create new Enterprise</a:t>
            </a:r>
            <a:endParaRPr b="1" sz="1800">
              <a:solidFill>
                <a:srgbClr val="FF0000"/>
              </a:solidFill>
            </a:endParaRPr>
          </a:p>
        </p:txBody>
      </p:sp>
      <p:sp>
        <p:nvSpPr>
          <p:cNvPr id="305" name="Shape 305"/>
          <p:cNvSpPr txBox="1"/>
          <p:nvPr/>
        </p:nvSpPr>
        <p:spPr>
          <a:xfrm>
            <a:off x="3261475" y="4404063"/>
            <a:ext cx="3029400" cy="78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solidFill>
                  <a:srgbClr val="FF0000"/>
                </a:solidFill>
              </a:rPr>
              <a:t>Create new administrator </a:t>
            </a:r>
            <a:endParaRPr b="1" sz="1800">
              <a:solidFill>
                <a:srgbClr val="FF0000"/>
              </a:solidFill>
            </a:endParaRPr>
          </a:p>
          <a:p>
            <a:pPr indent="0" lvl="0" marL="0" rtl="0">
              <a:spcBef>
                <a:spcPts val="0"/>
              </a:spcBef>
              <a:spcAft>
                <a:spcPts val="0"/>
              </a:spcAft>
              <a:buNone/>
            </a:pPr>
            <a:r>
              <a:rPr b="1" lang="en-US" sz="1800">
                <a:solidFill>
                  <a:srgbClr val="FF0000"/>
                </a:solidFill>
              </a:rPr>
              <a:t>with user account</a:t>
            </a:r>
            <a:endParaRPr b="1" sz="1800">
              <a:solidFill>
                <a:srgbClr val="FF0000"/>
              </a:solidFill>
            </a:endParaRPr>
          </a:p>
        </p:txBody>
      </p:sp>
      <p:sp>
        <p:nvSpPr>
          <p:cNvPr id="306" name="Shape 306"/>
          <p:cNvSpPr txBox="1"/>
          <p:nvPr/>
        </p:nvSpPr>
        <p:spPr>
          <a:xfrm>
            <a:off x="8410475" y="3014875"/>
            <a:ext cx="3399000" cy="62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solidFill>
                  <a:srgbClr val="FF0000"/>
                </a:solidFill>
              </a:rPr>
              <a:t>Compare Amount, income and investment between Enterprises</a:t>
            </a:r>
            <a:endParaRPr b="1" sz="1800">
              <a:solidFill>
                <a:srgbClr val="FF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Administrator Role</a:t>
            </a:r>
            <a:endParaRPr/>
          </a:p>
        </p:txBody>
      </p:sp>
      <p:pic>
        <p:nvPicPr>
          <p:cNvPr id="312" name="Shape 312"/>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313" name="Shape 313"/>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314" name="Shape 314"/>
          <p:cNvPicPr preferRelativeResize="0"/>
          <p:nvPr/>
        </p:nvPicPr>
        <p:blipFill>
          <a:blip r:embed="rId5">
            <a:alphaModFix/>
          </a:blip>
          <a:stretch>
            <a:fillRect/>
          </a:stretch>
        </p:blipFill>
        <p:spPr>
          <a:xfrm>
            <a:off x="1350900" y="1650400"/>
            <a:ext cx="3342675" cy="1496393"/>
          </a:xfrm>
          <a:prstGeom prst="rect">
            <a:avLst/>
          </a:prstGeom>
          <a:noFill/>
          <a:ln>
            <a:noFill/>
          </a:ln>
        </p:spPr>
      </p:pic>
      <p:pic>
        <p:nvPicPr>
          <p:cNvPr id="315" name="Shape 315"/>
          <p:cNvPicPr preferRelativeResize="0"/>
          <p:nvPr/>
        </p:nvPicPr>
        <p:blipFill>
          <a:blip r:embed="rId6">
            <a:alphaModFix/>
          </a:blip>
          <a:stretch>
            <a:fillRect/>
          </a:stretch>
        </p:blipFill>
        <p:spPr>
          <a:xfrm>
            <a:off x="1350900" y="4183275"/>
            <a:ext cx="3342679" cy="2491599"/>
          </a:xfrm>
          <a:prstGeom prst="rect">
            <a:avLst/>
          </a:prstGeom>
          <a:noFill/>
          <a:ln>
            <a:noFill/>
          </a:ln>
        </p:spPr>
      </p:pic>
      <p:pic>
        <p:nvPicPr>
          <p:cNvPr id="316" name="Shape 316"/>
          <p:cNvPicPr preferRelativeResize="0"/>
          <p:nvPr/>
        </p:nvPicPr>
        <p:blipFill>
          <a:blip r:embed="rId7">
            <a:alphaModFix/>
          </a:blip>
          <a:stretch>
            <a:fillRect/>
          </a:stretch>
        </p:blipFill>
        <p:spPr>
          <a:xfrm>
            <a:off x="7487750" y="162871"/>
            <a:ext cx="4180824" cy="3711954"/>
          </a:xfrm>
          <a:prstGeom prst="rect">
            <a:avLst/>
          </a:prstGeom>
          <a:noFill/>
          <a:ln>
            <a:noFill/>
          </a:ln>
        </p:spPr>
      </p:pic>
      <p:cxnSp>
        <p:nvCxnSpPr>
          <p:cNvPr id="317" name="Shape 317"/>
          <p:cNvCxnSpPr/>
          <p:nvPr/>
        </p:nvCxnSpPr>
        <p:spPr>
          <a:xfrm>
            <a:off x="4377800" y="1930900"/>
            <a:ext cx="632700" cy="2400"/>
          </a:xfrm>
          <a:prstGeom prst="straightConnector1">
            <a:avLst/>
          </a:prstGeom>
          <a:noFill/>
          <a:ln cap="flat" cmpd="sng" w="38100">
            <a:solidFill>
              <a:srgbClr val="FF0000"/>
            </a:solidFill>
            <a:prstDash val="solid"/>
            <a:round/>
            <a:headEnd len="med" w="med" type="none"/>
            <a:tailEnd len="med" w="med" type="triangle"/>
          </a:ln>
        </p:spPr>
      </p:cxnSp>
      <p:sp>
        <p:nvSpPr>
          <p:cNvPr id="318" name="Shape 318"/>
          <p:cNvSpPr txBox="1"/>
          <p:nvPr/>
        </p:nvSpPr>
        <p:spPr>
          <a:xfrm>
            <a:off x="5010375" y="1650388"/>
            <a:ext cx="2330400" cy="55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Create corresponding Organization</a:t>
            </a:r>
            <a:endParaRPr/>
          </a:p>
        </p:txBody>
      </p:sp>
      <p:cxnSp>
        <p:nvCxnSpPr>
          <p:cNvPr id="319" name="Shape 319"/>
          <p:cNvCxnSpPr/>
          <p:nvPr/>
        </p:nvCxnSpPr>
        <p:spPr>
          <a:xfrm>
            <a:off x="4377800" y="4363925"/>
            <a:ext cx="632700" cy="2400"/>
          </a:xfrm>
          <a:prstGeom prst="straightConnector1">
            <a:avLst/>
          </a:prstGeom>
          <a:noFill/>
          <a:ln cap="flat" cmpd="sng" w="38100">
            <a:solidFill>
              <a:srgbClr val="FF0000"/>
            </a:solidFill>
            <a:prstDash val="solid"/>
            <a:round/>
            <a:headEnd len="med" w="med" type="none"/>
            <a:tailEnd len="med" w="med" type="triangle"/>
          </a:ln>
        </p:spPr>
      </p:cxnSp>
      <p:sp>
        <p:nvSpPr>
          <p:cNvPr id="320" name="Shape 320"/>
          <p:cNvSpPr txBox="1"/>
          <p:nvPr/>
        </p:nvSpPr>
        <p:spPr>
          <a:xfrm>
            <a:off x="5010375" y="4083413"/>
            <a:ext cx="2330400" cy="55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Manage Employee within Enterprise</a:t>
            </a:r>
            <a:endParaRPr/>
          </a:p>
        </p:txBody>
      </p:sp>
      <p:cxnSp>
        <p:nvCxnSpPr>
          <p:cNvPr id="321" name="Shape 321"/>
          <p:cNvCxnSpPr/>
          <p:nvPr/>
        </p:nvCxnSpPr>
        <p:spPr>
          <a:xfrm flipH="1">
            <a:off x="7041000" y="3092150"/>
            <a:ext cx="1115700" cy="8100"/>
          </a:xfrm>
          <a:prstGeom prst="straightConnector1">
            <a:avLst/>
          </a:prstGeom>
          <a:noFill/>
          <a:ln cap="flat" cmpd="sng" w="38100">
            <a:solidFill>
              <a:srgbClr val="FF0000"/>
            </a:solidFill>
            <a:prstDash val="solid"/>
            <a:round/>
            <a:headEnd len="med" w="med" type="none"/>
            <a:tailEnd len="med" w="med" type="triangle"/>
          </a:ln>
        </p:spPr>
      </p:cxnSp>
      <p:sp>
        <p:nvSpPr>
          <p:cNvPr id="322" name="Shape 322"/>
          <p:cNvSpPr txBox="1"/>
          <p:nvPr/>
        </p:nvSpPr>
        <p:spPr>
          <a:xfrm>
            <a:off x="5010363" y="2729800"/>
            <a:ext cx="2330400" cy="55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Manage User Account of each Employee</a:t>
            </a:r>
            <a:endParaRPr/>
          </a:p>
        </p:txBody>
      </p:sp>
      <p:pic>
        <p:nvPicPr>
          <p:cNvPr id="323" name="Shape 323"/>
          <p:cNvPicPr preferRelativeResize="0"/>
          <p:nvPr/>
        </p:nvPicPr>
        <p:blipFill>
          <a:blip r:embed="rId8">
            <a:alphaModFix/>
          </a:blip>
          <a:stretch>
            <a:fillRect/>
          </a:stretch>
        </p:blipFill>
        <p:spPr>
          <a:xfrm>
            <a:off x="7241225" y="4083425"/>
            <a:ext cx="4427351" cy="2638519"/>
          </a:xfrm>
          <a:prstGeom prst="rect">
            <a:avLst/>
          </a:prstGeom>
          <a:noFill/>
          <a:ln>
            <a:noFill/>
          </a:ln>
        </p:spPr>
      </p:pic>
      <p:cxnSp>
        <p:nvCxnSpPr>
          <p:cNvPr id="324" name="Shape 324"/>
          <p:cNvCxnSpPr/>
          <p:nvPr/>
        </p:nvCxnSpPr>
        <p:spPr>
          <a:xfrm rot="10800000">
            <a:off x="6874600" y="5985488"/>
            <a:ext cx="632700" cy="2400"/>
          </a:xfrm>
          <a:prstGeom prst="straightConnector1">
            <a:avLst/>
          </a:prstGeom>
          <a:noFill/>
          <a:ln cap="flat" cmpd="sng" w="38100">
            <a:solidFill>
              <a:srgbClr val="FF0000"/>
            </a:solidFill>
            <a:prstDash val="solid"/>
            <a:round/>
            <a:headEnd len="med" w="med" type="none"/>
            <a:tailEnd len="med" w="med" type="triangle"/>
          </a:ln>
        </p:spPr>
      </p:cxnSp>
      <p:sp>
        <p:nvSpPr>
          <p:cNvPr id="325" name="Shape 325"/>
          <p:cNvSpPr txBox="1"/>
          <p:nvPr/>
        </p:nvSpPr>
        <p:spPr>
          <a:xfrm>
            <a:off x="4843825" y="5614925"/>
            <a:ext cx="2330400" cy="96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View full Workqueue</a:t>
            </a:r>
            <a:r>
              <a:rPr lang="en-US"/>
              <a:t> wit</a:t>
            </a:r>
            <a:r>
              <a:rPr lang="en-US"/>
              <a:t>hin enterprise / </a:t>
            </a:r>
            <a:r>
              <a:rPr lang="en-US"/>
              <a:t>of each Employee</a:t>
            </a:r>
            <a:endParaRPr/>
          </a:p>
          <a:p>
            <a:pPr indent="0" lvl="0" marL="0" rtl="0">
              <a:spcBef>
                <a:spcPts val="0"/>
              </a:spcBef>
              <a:spcAft>
                <a:spcPts val="0"/>
              </a:spcAft>
              <a:buNone/>
            </a:pPr>
            <a:r>
              <a:rPr lang="en-US"/>
              <a:t>Show full deal record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t>Investment Assistant</a:t>
            </a:r>
            <a:endParaRPr/>
          </a:p>
        </p:txBody>
      </p:sp>
      <p:pic>
        <p:nvPicPr>
          <p:cNvPr id="331" name="Shape 331"/>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332" name="Shape 332"/>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333" name="Shape 333"/>
          <p:cNvPicPr preferRelativeResize="0"/>
          <p:nvPr/>
        </p:nvPicPr>
        <p:blipFill>
          <a:blip r:embed="rId5">
            <a:alphaModFix/>
          </a:blip>
          <a:stretch>
            <a:fillRect/>
          </a:stretch>
        </p:blipFill>
        <p:spPr>
          <a:xfrm>
            <a:off x="1385689" y="1570100"/>
            <a:ext cx="6664049" cy="5135496"/>
          </a:xfrm>
          <a:prstGeom prst="rect">
            <a:avLst/>
          </a:prstGeom>
          <a:noFill/>
          <a:ln>
            <a:noFill/>
          </a:ln>
        </p:spPr>
      </p:pic>
      <p:pic>
        <p:nvPicPr>
          <p:cNvPr id="334" name="Shape 334"/>
          <p:cNvPicPr preferRelativeResize="0"/>
          <p:nvPr/>
        </p:nvPicPr>
        <p:blipFill>
          <a:blip r:embed="rId6">
            <a:alphaModFix/>
          </a:blip>
          <a:stretch>
            <a:fillRect/>
          </a:stretch>
        </p:blipFill>
        <p:spPr>
          <a:xfrm>
            <a:off x="8049738" y="2937475"/>
            <a:ext cx="3834287" cy="2862485"/>
          </a:xfrm>
          <a:prstGeom prst="rect">
            <a:avLst/>
          </a:prstGeom>
          <a:noFill/>
          <a:ln>
            <a:noFill/>
          </a:ln>
        </p:spPr>
      </p:pic>
      <p:cxnSp>
        <p:nvCxnSpPr>
          <p:cNvPr id="335" name="Shape 335"/>
          <p:cNvCxnSpPr/>
          <p:nvPr/>
        </p:nvCxnSpPr>
        <p:spPr>
          <a:xfrm flipH="1" rot="10800000">
            <a:off x="6321125" y="3295875"/>
            <a:ext cx="1818600" cy="12000"/>
          </a:xfrm>
          <a:prstGeom prst="straightConnector1">
            <a:avLst/>
          </a:prstGeom>
          <a:noFill/>
          <a:ln cap="flat" cmpd="sng" w="38100">
            <a:solidFill>
              <a:srgbClr val="FF0000"/>
            </a:solidFill>
            <a:prstDash val="solid"/>
            <a:round/>
            <a:headEnd len="med" w="med" type="none"/>
            <a:tailEnd len="med" w="med" type="triangle"/>
          </a:ln>
        </p:spPr>
      </p:cxnSp>
      <p:sp>
        <p:nvSpPr>
          <p:cNvPr id="336" name="Shape 336"/>
          <p:cNvSpPr txBox="1"/>
          <p:nvPr/>
        </p:nvSpPr>
        <p:spPr>
          <a:xfrm>
            <a:off x="8437925" y="5529425"/>
            <a:ext cx="3057900" cy="937200"/>
          </a:xfrm>
          <a:prstGeom prst="rect">
            <a:avLst/>
          </a:prstGeom>
          <a:noFill/>
          <a:ln>
            <a:noFill/>
          </a:ln>
        </p:spPr>
        <p:txBody>
          <a:bodyPr anchorCtr="0" anchor="t" bIns="91425" lIns="91425" spcFirstLastPara="1" rIns="91425" wrap="square" tIns="91425">
            <a:noAutofit/>
          </a:bodyPr>
          <a:lstStyle/>
          <a:p>
            <a:pPr indent="0" lvl="0" marL="0" rtl="0">
              <a:lnSpc>
                <a:spcPct val="90000"/>
              </a:lnSpc>
              <a:spcBef>
                <a:spcPts val="1400"/>
              </a:spcBef>
              <a:spcAft>
                <a:spcPts val="0"/>
              </a:spcAft>
              <a:buNone/>
            </a:pPr>
            <a:r>
              <a:rPr lang="en-US" sz="2000"/>
              <a:t>Just in time graphic view of request progress</a:t>
            </a:r>
            <a:endParaRPr sz="2000"/>
          </a:p>
        </p:txBody>
      </p:sp>
      <p:sp>
        <p:nvSpPr>
          <p:cNvPr id="337" name="Shape 337"/>
          <p:cNvSpPr txBox="1"/>
          <p:nvPr/>
        </p:nvSpPr>
        <p:spPr>
          <a:xfrm>
            <a:off x="8202150" y="1417700"/>
            <a:ext cx="3057900" cy="937200"/>
          </a:xfrm>
          <a:prstGeom prst="rect">
            <a:avLst/>
          </a:prstGeom>
          <a:noFill/>
          <a:ln>
            <a:noFill/>
          </a:ln>
        </p:spPr>
        <p:txBody>
          <a:bodyPr anchorCtr="0" anchor="t" bIns="91425" lIns="91425" spcFirstLastPara="1" rIns="91425" wrap="square" tIns="91425">
            <a:noAutofit/>
          </a:bodyPr>
          <a:lstStyle/>
          <a:p>
            <a:pPr indent="0" lvl="0" marL="0" rtl="0">
              <a:lnSpc>
                <a:spcPct val="90000"/>
              </a:lnSpc>
              <a:spcBef>
                <a:spcPts val="1400"/>
              </a:spcBef>
              <a:spcAft>
                <a:spcPts val="0"/>
              </a:spcAft>
              <a:buNone/>
            </a:pPr>
            <a:r>
              <a:rPr lang="en-US" sz="2000"/>
              <a:t>Send to Investment manager</a:t>
            </a:r>
            <a:endParaRPr sz="2000"/>
          </a:p>
        </p:txBody>
      </p:sp>
      <p:cxnSp>
        <p:nvCxnSpPr>
          <p:cNvPr id="338" name="Shape 338"/>
          <p:cNvCxnSpPr>
            <a:endCxn id="337" idx="1"/>
          </p:cNvCxnSpPr>
          <p:nvPr/>
        </p:nvCxnSpPr>
        <p:spPr>
          <a:xfrm flipH="1" rot="10800000">
            <a:off x="6308850" y="1886300"/>
            <a:ext cx="1893300" cy="1110000"/>
          </a:xfrm>
          <a:prstGeom prst="bentConnector3">
            <a:avLst>
              <a:gd fmla="val 50000" name="adj1"/>
            </a:avLst>
          </a:prstGeom>
          <a:noFill/>
          <a:ln cap="flat" cmpd="sng" w="38100">
            <a:solidFill>
              <a:srgbClr val="FF0000"/>
            </a:solidFill>
            <a:prstDash val="solid"/>
            <a:round/>
            <a:headEnd len="med" w="med" type="none"/>
            <a:tailEnd len="med" w="med" type="none"/>
          </a:ln>
        </p:spPr>
      </p:cxnSp>
      <p:cxnSp>
        <p:nvCxnSpPr>
          <p:cNvPr id="339" name="Shape 339"/>
          <p:cNvCxnSpPr>
            <a:endCxn id="337" idx="1"/>
          </p:cNvCxnSpPr>
          <p:nvPr/>
        </p:nvCxnSpPr>
        <p:spPr>
          <a:xfrm flipH="1" rot="10800000">
            <a:off x="7606950" y="1886300"/>
            <a:ext cx="595200" cy="114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t>Investment Manager</a:t>
            </a:r>
            <a:endParaRPr/>
          </a:p>
        </p:txBody>
      </p:sp>
      <p:pic>
        <p:nvPicPr>
          <p:cNvPr id="345" name="Shape 345"/>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346" name="Shape 346"/>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347" name="Shape 347"/>
          <p:cNvPicPr preferRelativeResize="0"/>
          <p:nvPr/>
        </p:nvPicPr>
        <p:blipFill>
          <a:blip r:embed="rId5">
            <a:alphaModFix/>
          </a:blip>
          <a:stretch>
            <a:fillRect/>
          </a:stretch>
        </p:blipFill>
        <p:spPr>
          <a:xfrm>
            <a:off x="1385700" y="1600301"/>
            <a:ext cx="5640061" cy="4731657"/>
          </a:xfrm>
          <a:prstGeom prst="rect">
            <a:avLst/>
          </a:prstGeom>
          <a:noFill/>
          <a:ln>
            <a:noFill/>
          </a:ln>
        </p:spPr>
      </p:pic>
      <p:pic>
        <p:nvPicPr>
          <p:cNvPr id="348" name="Shape 348"/>
          <p:cNvPicPr preferRelativeResize="0"/>
          <p:nvPr/>
        </p:nvPicPr>
        <p:blipFill>
          <a:blip r:embed="rId6">
            <a:alphaModFix/>
          </a:blip>
          <a:stretch>
            <a:fillRect/>
          </a:stretch>
        </p:blipFill>
        <p:spPr>
          <a:xfrm>
            <a:off x="7146375" y="520100"/>
            <a:ext cx="4229750" cy="3604049"/>
          </a:xfrm>
          <a:prstGeom prst="rect">
            <a:avLst/>
          </a:prstGeom>
          <a:noFill/>
          <a:ln>
            <a:noFill/>
          </a:ln>
        </p:spPr>
      </p:pic>
      <p:sp>
        <p:nvSpPr>
          <p:cNvPr id="349" name="Shape 349"/>
          <p:cNvSpPr txBox="1"/>
          <p:nvPr/>
        </p:nvSpPr>
        <p:spPr>
          <a:xfrm>
            <a:off x="7732298" y="4284025"/>
            <a:ext cx="3057900" cy="62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View dynamic market information and analysis</a:t>
            </a:r>
            <a:endParaRPr sz="1800"/>
          </a:p>
        </p:txBody>
      </p:sp>
      <p:cxnSp>
        <p:nvCxnSpPr>
          <p:cNvPr id="350" name="Shape 350"/>
          <p:cNvCxnSpPr/>
          <p:nvPr/>
        </p:nvCxnSpPr>
        <p:spPr>
          <a:xfrm flipH="1" rot="10800000">
            <a:off x="2313750" y="3495450"/>
            <a:ext cx="4860600" cy="1631400"/>
          </a:xfrm>
          <a:prstGeom prst="bentConnector3">
            <a:avLst>
              <a:gd fmla="val 50000" name="adj1"/>
            </a:avLst>
          </a:prstGeom>
          <a:noFill/>
          <a:ln cap="flat" cmpd="sng" w="38100">
            <a:solidFill>
              <a:srgbClr val="FF0000"/>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t>Investment Manager</a:t>
            </a:r>
            <a:endParaRPr/>
          </a:p>
        </p:txBody>
      </p:sp>
      <p:pic>
        <p:nvPicPr>
          <p:cNvPr id="356" name="Shape 356"/>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357" name="Shape 357"/>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358" name="Shape 358"/>
          <p:cNvPicPr preferRelativeResize="0"/>
          <p:nvPr/>
        </p:nvPicPr>
        <p:blipFill>
          <a:blip r:embed="rId5">
            <a:alphaModFix/>
          </a:blip>
          <a:stretch>
            <a:fillRect/>
          </a:stretch>
        </p:blipFill>
        <p:spPr>
          <a:xfrm>
            <a:off x="1321500" y="2252050"/>
            <a:ext cx="5386702" cy="2892301"/>
          </a:xfrm>
          <a:prstGeom prst="rect">
            <a:avLst/>
          </a:prstGeom>
          <a:noFill/>
          <a:ln>
            <a:noFill/>
          </a:ln>
        </p:spPr>
      </p:pic>
      <p:sp>
        <p:nvSpPr>
          <p:cNvPr id="359" name="Shape 359"/>
          <p:cNvSpPr txBox="1"/>
          <p:nvPr/>
        </p:nvSpPr>
        <p:spPr>
          <a:xfrm>
            <a:off x="2485898" y="5557825"/>
            <a:ext cx="3057900" cy="62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subordinate performance</a:t>
            </a:r>
            <a:r>
              <a:rPr lang="en-US" sz="1800"/>
              <a:t> analysis</a:t>
            </a:r>
            <a:endParaRPr sz="1800"/>
          </a:p>
        </p:txBody>
      </p:sp>
      <p:pic>
        <p:nvPicPr>
          <p:cNvPr id="360" name="Shape 360"/>
          <p:cNvPicPr preferRelativeResize="0"/>
          <p:nvPr/>
        </p:nvPicPr>
        <p:blipFill>
          <a:blip r:embed="rId6">
            <a:alphaModFix/>
          </a:blip>
          <a:stretch>
            <a:fillRect/>
          </a:stretch>
        </p:blipFill>
        <p:spPr>
          <a:xfrm>
            <a:off x="6708200" y="2016737"/>
            <a:ext cx="5143747" cy="3273612"/>
          </a:xfrm>
          <a:prstGeom prst="rect">
            <a:avLst/>
          </a:prstGeom>
          <a:noFill/>
          <a:ln>
            <a:noFill/>
          </a:ln>
        </p:spPr>
      </p:pic>
      <p:sp>
        <p:nvSpPr>
          <p:cNvPr id="361" name="Shape 361"/>
          <p:cNvSpPr txBox="1"/>
          <p:nvPr/>
        </p:nvSpPr>
        <p:spPr>
          <a:xfrm>
            <a:off x="7751135" y="5557825"/>
            <a:ext cx="3057900" cy="62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Enterprise revenue</a:t>
            </a:r>
            <a:r>
              <a:rPr lang="en-US" sz="1800"/>
              <a:t> and expenditure analysis</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1593436" y="177800"/>
            <a:ext cx="9782801" cy="12398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t>Description</a:t>
            </a:r>
            <a:endParaRPr/>
          </a:p>
        </p:txBody>
      </p:sp>
      <p:sp>
        <p:nvSpPr>
          <p:cNvPr id="151" name="Shape 151"/>
          <p:cNvSpPr txBox="1"/>
          <p:nvPr>
            <p:ph idx="1" type="body"/>
          </p:nvPr>
        </p:nvSpPr>
        <p:spPr>
          <a:xfrm>
            <a:off x="1614525" y="1899825"/>
            <a:ext cx="8959800" cy="4572000"/>
          </a:xfrm>
          <a:prstGeom prst="rect">
            <a:avLst/>
          </a:prstGeom>
          <a:noFill/>
          <a:ln>
            <a:noFill/>
          </a:ln>
        </p:spPr>
        <p:txBody>
          <a:bodyPr anchorCtr="0" anchor="t" bIns="45700" lIns="91425" spcFirstLastPara="1" rIns="91425" wrap="square" tIns="45700">
            <a:noAutofit/>
          </a:bodyPr>
          <a:lstStyle/>
          <a:p>
            <a:pPr indent="45720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We have developed a</a:t>
            </a:r>
            <a:r>
              <a:rPr lang="en-US" sz="2000"/>
              <a:t> multi-party digital currency transaction system, which is a real world transaction platform. </a:t>
            </a:r>
            <a:endParaRPr sz="2000"/>
          </a:p>
          <a:p>
            <a:pPr indent="457200" lvl="0" marL="0" marR="0" rtl="0" algn="l">
              <a:lnSpc>
                <a:spcPct val="90000"/>
              </a:lnSpc>
              <a:spcBef>
                <a:spcPts val="0"/>
              </a:spcBef>
              <a:spcAft>
                <a:spcPts val="0"/>
              </a:spcAft>
              <a:buClr>
                <a:schemeClr val="dk1"/>
              </a:buClr>
              <a:buSzPts val="2000"/>
              <a:buFont typeface="Arial"/>
              <a:buNone/>
            </a:pPr>
            <a:r>
              <a:rPr lang="en-US" sz="2000"/>
              <a:t>Our system </a:t>
            </a:r>
            <a:r>
              <a:rPr lang="en-US" sz="2000">
                <a:solidFill>
                  <a:srgbClr val="616161"/>
                </a:solidFill>
                <a:highlight>
                  <a:srgbClr val="FFFFFF"/>
                </a:highlight>
              </a:rPr>
              <a:t>has the potential to </a:t>
            </a:r>
            <a:r>
              <a:rPr lang="en-US" sz="2000">
                <a:solidFill>
                  <a:srgbClr val="616161"/>
                </a:solidFill>
                <a:highlight>
                  <a:srgbClr val="FFFFFF"/>
                </a:highlight>
              </a:rPr>
              <a:t>disrupt traditional </a:t>
            </a:r>
            <a:r>
              <a:rPr lang="en-US" sz="2000">
                <a:solidFill>
                  <a:srgbClr val="616161"/>
                </a:solidFill>
                <a:highlight>
                  <a:srgbClr val="FFFFFF"/>
                </a:highlight>
              </a:rPr>
              <a:t>financial services by reducing the cost and complexity of financial transactions, while also augmenting transparency. </a:t>
            </a:r>
            <a:endParaRPr sz="2000">
              <a:solidFill>
                <a:srgbClr val="616161"/>
              </a:solidFill>
              <a:highlight>
                <a:srgbClr val="FFFFFF"/>
              </a:highlight>
            </a:endParaRPr>
          </a:p>
          <a:p>
            <a:pPr indent="457200" lvl="0" marL="0" marR="0" rtl="0" algn="l">
              <a:lnSpc>
                <a:spcPct val="90000"/>
              </a:lnSpc>
              <a:spcBef>
                <a:spcPts val="0"/>
              </a:spcBef>
              <a:spcAft>
                <a:spcPts val="0"/>
              </a:spcAft>
              <a:buClr>
                <a:schemeClr val="dk1"/>
              </a:buClr>
              <a:buSzPts val="2000"/>
              <a:buFont typeface="Arial"/>
              <a:buNone/>
            </a:pPr>
            <a:r>
              <a:rPr lang="en-US" sz="2000">
                <a:solidFill>
                  <a:srgbClr val="616161"/>
                </a:solidFill>
                <a:highlight>
                  <a:srgbClr val="FFFFFF"/>
                </a:highlight>
              </a:rPr>
              <a:t>Further, transaction record cannot be counterfeited and transactions cannot be reversed arbitrarily, which enables every transaction to be valid and real. </a:t>
            </a:r>
            <a:endParaRPr sz="2000">
              <a:solidFill>
                <a:srgbClr val="616161"/>
              </a:solidFill>
              <a:highlight>
                <a:srgbClr val="FFFFFF"/>
              </a:highlight>
            </a:endParaRPr>
          </a:p>
          <a:p>
            <a:pPr indent="457200" lvl="0" marL="0" marR="0" rtl="0" algn="l">
              <a:lnSpc>
                <a:spcPct val="90000"/>
              </a:lnSpc>
              <a:spcBef>
                <a:spcPts val="0"/>
              </a:spcBef>
              <a:spcAft>
                <a:spcPts val="0"/>
              </a:spcAft>
              <a:buClr>
                <a:schemeClr val="dk1"/>
              </a:buClr>
              <a:buSzPts val="2000"/>
              <a:buFont typeface="Arial"/>
              <a:buNone/>
            </a:pPr>
            <a:r>
              <a:rPr lang="en-US" sz="2000">
                <a:solidFill>
                  <a:srgbClr val="616161"/>
                </a:solidFill>
                <a:highlight>
                  <a:srgbClr val="FFFFFF"/>
                </a:highlight>
              </a:rPr>
              <a:t>In addition, an effective communication system and a series of powerful analysis functions are added in our platform, further enhanced the efficiency.</a:t>
            </a:r>
            <a:endParaRPr sz="2000">
              <a:solidFill>
                <a:srgbClr val="616161"/>
              </a:solidFill>
              <a:highlight>
                <a:srgbClr val="FFFFFF"/>
              </a:highlight>
            </a:endParaRPr>
          </a:p>
          <a:p>
            <a:pPr indent="457200" lvl="0" marL="0" marR="0" rtl="0" algn="l">
              <a:lnSpc>
                <a:spcPct val="90000"/>
              </a:lnSpc>
              <a:spcBef>
                <a:spcPts val="0"/>
              </a:spcBef>
              <a:spcAft>
                <a:spcPts val="0"/>
              </a:spcAft>
              <a:buClr>
                <a:schemeClr val="dk1"/>
              </a:buClr>
              <a:buSzPts val="2000"/>
              <a:buFont typeface="Arial"/>
              <a:buNone/>
            </a:pPr>
            <a:r>
              <a:rPr lang="en-US" sz="2000">
                <a:solidFill>
                  <a:srgbClr val="616161"/>
                </a:solidFill>
                <a:highlight>
                  <a:srgbClr val="FFFFFF"/>
                </a:highlight>
              </a:rPr>
              <a:t>Finally, the platform can easily access to other platform, such as a shopping </a:t>
            </a:r>
            <a:r>
              <a:rPr lang="en-US" sz="2000">
                <a:solidFill>
                  <a:srgbClr val="616161"/>
                </a:solidFill>
                <a:highlight>
                  <a:srgbClr val="FFFFFF"/>
                </a:highlight>
              </a:rPr>
              <a:t>platform</a:t>
            </a:r>
            <a:r>
              <a:rPr lang="en-US" sz="2000">
                <a:solidFill>
                  <a:srgbClr val="616161"/>
                </a:solidFill>
                <a:highlight>
                  <a:srgbClr val="FFFFFF"/>
                </a:highlight>
              </a:rPr>
              <a:t>.</a:t>
            </a:r>
            <a:endParaRPr sz="2000">
              <a:solidFill>
                <a:srgbClr val="616161"/>
              </a:solidFill>
              <a:highlight>
                <a:srgbClr val="FFFFFF"/>
              </a:highlight>
            </a:endParaRPr>
          </a:p>
        </p:txBody>
      </p:sp>
      <p:pic>
        <p:nvPicPr>
          <p:cNvPr id="152" name="Shape 152"/>
          <p:cNvPicPr preferRelativeResize="0"/>
          <p:nvPr/>
        </p:nvPicPr>
        <p:blipFill rotWithShape="1">
          <a:blip r:embed="rId3">
            <a:alphaModFix/>
          </a:blip>
          <a:srcRect b="0" l="0" r="0" t="0"/>
          <a:stretch/>
        </p:blipFill>
        <p:spPr>
          <a:xfrm>
            <a:off x="0" y="520105"/>
            <a:ext cx="1233289" cy="1233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t>Accounting Manager</a:t>
            </a:r>
            <a:endParaRPr/>
          </a:p>
        </p:txBody>
      </p:sp>
      <p:pic>
        <p:nvPicPr>
          <p:cNvPr id="367" name="Shape 367"/>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368" name="Shape 368"/>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369" name="Shape 369"/>
          <p:cNvPicPr preferRelativeResize="0"/>
          <p:nvPr/>
        </p:nvPicPr>
        <p:blipFill>
          <a:blip r:embed="rId5">
            <a:alphaModFix/>
          </a:blip>
          <a:stretch>
            <a:fillRect/>
          </a:stretch>
        </p:blipFill>
        <p:spPr>
          <a:xfrm>
            <a:off x="1233299" y="1753400"/>
            <a:ext cx="5562925" cy="4131275"/>
          </a:xfrm>
          <a:prstGeom prst="rect">
            <a:avLst/>
          </a:prstGeom>
          <a:noFill/>
          <a:ln>
            <a:noFill/>
          </a:ln>
        </p:spPr>
      </p:pic>
      <p:pic>
        <p:nvPicPr>
          <p:cNvPr id="370" name="Shape 370"/>
          <p:cNvPicPr preferRelativeResize="0"/>
          <p:nvPr/>
        </p:nvPicPr>
        <p:blipFill rotWithShape="1">
          <a:blip r:embed="rId6">
            <a:alphaModFix/>
          </a:blip>
          <a:srcRect b="31379" l="0" r="15561" t="0"/>
          <a:stretch/>
        </p:blipFill>
        <p:spPr>
          <a:xfrm>
            <a:off x="7080100" y="520100"/>
            <a:ext cx="4296023" cy="2857751"/>
          </a:xfrm>
          <a:prstGeom prst="rect">
            <a:avLst/>
          </a:prstGeom>
          <a:noFill/>
          <a:ln>
            <a:noFill/>
          </a:ln>
        </p:spPr>
      </p:pic>
      <p:cxnSp>
        <p:nvCxnSpPr>
          <p:cNvPr id="371" name="Shape 371"/>
          <p:cNvCxnSpPr/>
          <p:nvPr/>
        </p:nvCxnSpPr>
        <p:spPr>
          <a:xfrm>
            <a:off x="6491614" y="4945409"/>
            <a:ext cx="1340700" cy="9600"/>
          </a:xfrm>
          <a:prstGeom prst="straightConnector1">
            <a:avLst/>
          </a:prstGeom>
          <a:noFill/>
          <a:ln cap="flat" cmpd="sng" w="38100">
            <a:solidFill>
              <a:srgbClr val="FF0000"/>
            </a:solidFill>
            <a:prstDash val="solid"/>
            <a:round/>
            <a:headEnd len="med" w="med" type="none"/>
            <a:tailEnd len="med" w="med" type="triangle"/>
          </a:ln>
        </p:spPr>
      </p:cxnSp>
      <p:sp>
        <p:nvSpPr>
          <p:cNvPr id="372" name="Shape 372"/>
          <p:cNvSpPr txBox="1"/>
          <p:nvPr/>
        </p:nvSpPr>
        <p:spPr>
          <a:xfrm>
            <a:off x="7832323" y="4640150"/>
            <a:ext cx="3057900" cy="62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Send request to Custodian Enterprise</a:t>
            </a:r>
            <a:endParaRPr sz="1800"/>
          </a:p>
        </p:txBody>
      </p:sp>
      <p:sp>
        <p:nvSpPr>
          <p:cNvPr id="373" name="Shape 373"/>
          <p:cNvSpPr txBox="1"/>
          <p:nvPr/>
        </p:nvSpPr>
        <p:spPr>
          <a:xfrm>
            <a:off x="7699173" y="3118950"/>
            <a:ext cx="3057900" cy="62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Check Financial Account</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pic>
        <p:nvPicPr>
          <p:cNvPr id="378" name="Shape 378"/>
          <p:cNvPicPr preferRelativeResize="0"/>
          <p:nvPr/>
        </p:nvPicPr>
        <p:blipFill>
          <a:blip r:embed="rId3">
            <a:alphaModFix/>
          </a:blip>
          <a:stretch>
            <a:fillRect/>
          </a:stretch>
        </p:blipFill>
        <p:spPr>
          <a:xfrm>
            <a:off x="1465575" y="1753400"/>
            <a:ext cx="5974837" cy="5022101"/>
          </a:xfrm>
          <a:prstGeom prst="rect">
            <a:avLst/>
          </a:prstGeom>
          <a:noFill/>
          <a:ln>
            <a:noFill/>
          </a:ln>
        </p:spPr>
      </p:pic>
      <p:sp>
        <p:nvSpPr>
          <p:cNvPr id="379" name="Shape 379"/>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Trading Manager</a:t>
            </a:r>
            <a:endParaRPr/>
          </a:p>
        </p:txBody>
      </p:sp>
      <p:pic>
        <p:nvPicPr>
          <p:cNvPr id="380" name="Shape 380"/>
          <p:cNvPicPr preferRelativeResize="0"/>
          <p:nvPr/>
        </p:nvPicPr>
        <p:blipFill rotWithShape="1">
          <a:blip r:embed="rId4">
            <a:alphaModFix/>
          </a:blip>
          <a:srcRect b="0" l="0" r="0" t="0"/>
          <a:stretch/>
        </p:blipFill>
        <p:spPr>
          <a:xfrm>
            <a:off x="0" y="520105"/>
            <a:ext cx="1233289" cy="1233289"/>
          </a:xfrm>
          <a:prstGeom prst="rect">
            <a:avLst/>
          </a:prstGeom>
          <a:noFill/>
          <a:ln>
            <a:noFill/>
          </a:ln>
        </p:spPr>
      </p:pic>
      <p:pic>
        <p:nvPicPr>
          <p:cNvPr id="381" name="Shape 381"/>
          <p:cNvPicPr preferRelativeResize="0"/>
          <p:nvPr/>
        </p:nvPicPr>
        <p:blipFill rotWithShape="1">
          <a:blip r:embed="rId5">
            <a:alphaModFix/>
          </a:blip>
          <a:srcRect b="0" l="0" r="0" t="0"/>
          <a:stretch/>
        </p:blipFill>
        <p:spPr>
          <a:xfrm>
            <a:off x="0" y="520105"/>
            <a:ext cx="1233288" cy="1233288"/>
          </a:xfrm>
          <a:prstGeom prst="rect">
            <a:avLst/>
          </a:prstGeom>
          <a:noFill/>
          <a:ln>
            <a:noFill/>
          </a:ln>
        </p:spPr>
      </p:pic>
      <p:sp>
        <p:nvSpPr>
          <p:cNvPr id="382" name="Shape 382"/>
          <p:cNvSpPr txBox="1"/>
          <p:nvPr/>
        </p:nvSpPr>
        <p:spPr>
          <a:xfrm>
            <a:off x="8406048" y="3600600"/>
            <a:ext cx="3057900" cy="62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Assign work to himself from Trading Organization</a:t>
            </a:r>
            <a:endParaRPr sz="1800"/>
          </a:p>
        </p:txBody>
      </p:sp>
      <p:cxnSp>
        <p:nvCxnSpPr>
          <p:cNvPr id="383" name="Shape 383"/>
          <p:cNvCxnSpPr>
            <a:endCxn id="384" idx="1"/>
          </p:cNvCxnSpPr>
          <p:nvPr/>
        </p:nvCxnSpPr>
        <p:spPr>
          <a:xfrm>
            <a:off x="7329050" y="5986225"/>
            <a:ext cx="1077000" cy="5100"/>
          </a:xfrm>
          <a:prstGeom prst="straightConnector1">
            <a:avLst/>
          </a:prstGeom>
          <a:noFill/>
          <a:ln cap="flat" cmpd="sng" w="38100">
            <a:solidFill>
              <a:srgbClr val="FF0000"/>
            </a:solidFill>
            <a:prstDash val="solid"/>
            <a:round/>
            <a:headEnd len="med" w="med" type="none"/>
            <a:tailEnd len="med" w="med" type="triangle"/>
          </a:ln>
        </p:spPr>
      </p:cxnSp>
      <p:sp>
        <p:nvSpPr>
          <p:cNvPr id="384" name="Shape 384"/>
          <p:cNvSpPr txBox="1"/>
          <p:nvPr/>
        </p:nvSpPr>
        <p:spPr>
          <a:xfrm>
            <a:off x="8406050" y="5681275"/>
            <a:ext cx="3429000" cy="62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Send to Deposit(Transaction) Enterprise</a:t>
            </a:r>
            <a:endParaRPr sz="1800"/>
          </a:p>
        </p:txBody>
      </p:sp>
      <p:sp>
        <p:nvSpPr>
          <p:cNvPr id="385" name="Shape 385"/>
          <p:cNvSpPr txBox="1"/>
          <p:nvPr/>
        </p:nvSpPr>
        <p:spPr>
          <a:xfrm>
            <a:off x="1321775" y="5548101"/>
            <a:ext cx="2598900" cy="62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Send to Accounting Organization</a:t>
            </a:r>
            <a:endParaRPr sz="1800"/>
          </a:p>
        </p:txBody>
      </p:sp>
      <p:cxnSp>
        <p:nvCxnSpPr>
          <p:cNvPr id="386" name="Shape 386"/>
          <p:cNvCxnSpPr>
            <a:stCxn id="385" idx="3"/>
            <a:endCxn id="385" idx="3"/>
          </p:cNvCxnSpPr>
          <p:nvPr/>
        </p:nvCxnSpPr>
        <p:spPr>
          <a:xfrm>
            <a:off x="3920675" y="5858151"/>
            <a:ext cx="0" cy="0"/>
          </a:xfrm>
          <a:prstGeom prst="straightConnector1">
            <a:avLst/>
          </a:prstGeom>
          <a:noFill/>
          <a:ln cap="flat" cmpd="sng" w="9525">
            <a:solidFill>
              <a:schemeClr val="dk2"/>
            </a:solidFill>
            <a:prstDash val="solid"/>
            <a:round/>
            <a:headEnd len="med" w="med" type="none"/>
            <a:tailEnd len="med" w="med" type="triangle"/>
          </a:ln>
        </p:spPr>
      </p:cxnSp>
      <p:cxnSp>
        <p:nvCxnSpPr>
          <p:cNvPr id="387" name="Shape 387"/>
          <p:cNvCxnSpPr/>
          <p:nvPr/>
        </p:nvCxnSpPr>
        <p:spPr>
          <a:xfrm flipH="1">
            <a:off x="3245963" y="5991327"/>
            <a:ext cx="674700" cy="1200"/>
          </a:xfrm>
          <a:prstGeom prst="straightConnector1">
            <a:avLst/>
          </a:prstGeom>
          <a:noFill/>
          <a:ln cap="flat" cmpd="sng" w="38100">
            <a:solidFill>
              <a:srgbClr val="FF0000"/>
            </a:solidFill>
            <a:prstDash val="solid"/>
            <a:round/>
            <a:headEnd len="med" w="med" type="none"/>
            <a:tailEnd len="med" w="med" type="triangle"/>
          </a:ln>
        </p:spPr>
      </p:cxnSp>
      <p:cxnSp>
        <p:nvCxnSpPr>
          <p:cNvPr id="388" name="Shape 388"/>
          <p:cNvCxnSpPr/>
          <p:nvPr/>
        </p:nvCxnSpPr>
        <p:spPr>
          <a:xfrm>
            <a:off x="7329050" y="3908100"/>
            <a:ext cx="1077000" cy="5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Accounting Assistant</a:t>
            </a:r>
            <a:endParaRPr/>
          </a:p>
        </p:txBody>
      </p:sp>
      <p:pic>
        <p:nvPicPr>
          <p:cNvPr id="394" name="Shape 394"/>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395" name="Shape 395"/>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396" name="Shape 396"/>
          <p:cNvPicPr preferRelativeResize="0"/>
          <p:nvPr/>
        </p:nvPicPr>
        <p:blipFill>
          <a:blip r:embed="rId5">
            <a:alphaModFix/>
          </a:blip>
          <a:stretch>
            <a:fillRect/>
          </a:stretch>
        </p:blipFill>
        <p:spPr>
          <a:xfrm>
            <a:off x="1384200" y="1753400"/>
            <a:ext cx="6521036" cy="5059093"/>
          </a:xfrm>
          <a:prstGeom prst="rect">
            <a:avLst/>
          </a:prstGeom>
          <a:noFill/>
          <a:ln>
            <a:noFill/>
          </a:ln>
        </p:spPr>
      </p:pic>
      <p:cxnSp>
        <p:nvCxnSpPr>
          <p:cNvPr id="397" name="Shape 397"/>
          <p:cNvCxnSpPr/>
          <p:nvPr/>
        </p:nvCxnSpPr>
        <p:spPr>
          <a:xfrm>
            <a:off x="7603739" y="6507553"/>
            <a:ext cx="1340700" cy="9600"/>
          </a:xfrm>
          <a:prstGeom prst="straightConnector1">
            <a:avLst/>
          </a:prstGeom>
          <a:noFill/>
          <a:ln cap="flat" cmpd="sng" w="38100">
            <a:solidFill>
              <a:srgbClr val="FF0000"/>
            </a:solidFill>
            <a:prstDash val="solid"/>
            <a:round/>
            <a:headEnd len="med" w="med" type="none"/>
            <a:tailEnd len="med" w="med" type="triangle"/>
          </a:ln>
        </p:spPr>
      </p:cxnSp>
      <p:sp>
        <p:nvSpPr>
          <p:cNvPr id="398" name="Shape 398"/>
          <p:cNvSpPr txBox="1"/>
          <p:nvPr/>
        </p:nvSpPr>
        <p:spPr>
          <a:xfrm>
            <a:off x="8944474" y="5916850"/>
            <a:ext cx="2990400" cy="60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Check currency and Bitcoin balance</a:t>
            </a:r>
            <a:endParaRPr sz="1800"/>
          </a:p>
          <a:p>
            <a:pPr indent="0" lvl="0" marL="0" rtl="0">
              <a:spcBef>
                <a:spcPts val="0"/>
              </a:spcBef>
              <a:spcAft>
                <a:spcPts val="0"/>
              </a:spcAft>
              <a:buNone/>
            </a:pPr>
            <a:r>
              <a:rPr lang="en-US" sz="1800"/>
              <a:t>Validate Bitcoin</a:t>
            </a:r>
            <a:endParaRPr sz="1800"/>
          </a:p>
        </p:txBody>
      </p:sp>
      <p:cxnSp>
        <p:nvCxnSpPr>
          <p:cNvPr id="399" name="Shape 399"/>
          <p:cNvCxnSpPr/>
          <p:nvPr/>
        </p:nvCxnSpPr>
        <p:spPr>
          <a:xfrm>
            <a:off x="7603739" y="4409934"/>
            <a:ext cx="1340700" cy="9600"/>
          </a:xfrm>
          <a:prstGeom prst="straightConnector1">
            <a:avLst/>
          </a:prstGeom>
          <a:noFill/>
          <a:ln cap="flat" cmpd="sng" w="38100">
            <a:solidFill>
              <a:srgbClr val="FF0000"/>
            </a:solidFill>
            <a:prstDash val="solid"/>
            <a:round/>
            <a:headEnd len="med" w="med" type="none"/>
            <a:tailEnd len="med" w="med" type="triangle"/>
          </a:ln>
        </p:spPr>
      </p:cxnSp>
      <p:sp>
        <p:nvSpPr>
          <p:cNvPr id="400" name="Shape 400"/>
          <p:cNvSpPr txBox="1"/>
          <p:nvPr/>
        </p:nvSpPr>
        <p:spPr>
          <a:xfrm>
            <a:off x="8944474" y="3982800"/>
            <a:ext cx="2990400" cy="60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Assign work to himself from Accounting Organization</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Customer Service Manager</a:t>
            </a:r>
            <a:endParaRPr/>
          </a:p>
        </p:txBody>
      </p:sp>
      <p:pic>
        <p:nvPicPr>
          <p:cNvPr id="406" name="Shape 406"/>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407" name="Shape 407"/>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408" name="Shape 408"/>
          <p:cNvPicPr preferRelativeResize="0"/>
          <p:nvPr/>
        </p:nvPicPr>
        <p:blipFill>
          <a:blip r:embed="rId5">
            <a:alphaModFix/>
          </a:blip>
          <a:stretch>
            <a:fillRect/>
          </a:stretch>
        </p:blipFill>
        <p:spPr>
          <a:xfrm>
            <a:off x="7124325" y="1306174"/>
            <a:ext cx="4727374" cy="2597150"/>
          </a:xfrm>
          <a:prstGeom prst="rect">
            <a:avLst/>
          </a:prstGeom>
          <a:noFill/>
          <a:ln>
            <a:noFill/>
          </a:ln>
        </p:spPr>
      </p:pic>
      <p:pic>
        <p:nvPicPr>
          <p:cNvPr id="409" name="Shape 409"/>
          <p:cNvPicPr preferRelativeResize="0"/>
          <p:nvPr/>
        </p:nvPicPr>
        <p:blipFill>
          <a:blip r:embed="rId6">
            <a:alphaModFix/>
          </a:blip>
          <a:stretch>
            <a:fillRect/>
          </a:stretch>
        </p:blipFill>
        <p:spPr>
          <a:xfrm>
            <a:off x="1385700" y="1927900"/>
            <a:ext cx="5488950" cy="4764600"/>
          </a:xfrm>
          <a:prstGeom prst="rect">
            <a:avLst/>
          </a:prstGeom>
          <a:noFill/>
          <a:ln>
            <a:noFill/>
          </a:ln>
        </p:spPr>
      </p:pic>
      <p:cxnSp>
        <p:nvCxnSpPr>
          <p:cNvPr id="410" name="Shape 410"/>
          <p:cNvCxnSpPr>
            <a:endCxn id="408" idx="2"/>
          </p:cNvCxnSpPr>
          <p:nvPr/>
        </p:nvCxnSpPr>
        <p:spPr>
          <a:xfrm flipH="1" rot="10800000">
            <a:off x="6674912" y="3903324"/>
            <a:ext cx="2813100" cy="840600"/>
          </a:xfrm>
          <a:prstGeom prst="bentConnector2">
            <a:avLst/>
          </a:prstGeom>
          <a:noFill/>
          <a:ln cap="flat" cmpd="sng" w="38100">
            <a:solidFill>
              <a:srgbClr val="FF0000"/>
            </a:solidFill>
            <a:prstDash val="solid"/>
            <a:round/>
            <a:headEnd len="med" w="med" type="none"/>
            <a:tailEnd len="med" w="med" type="triangle"/>
          </a:ln>
        </p:spPr>
      </p:cxnSp>
      <p:sp>
        <p:nvSpPr>
          <p:cNvPr id="411" name="Shape 411"/>
          <p:cNvSpPr txBox="1"/>
          <p:nvPr/>
        </p:nvSpPr>
        <p:spPr>
          <a:xfrm>
            <a:off x="7124325" y="4845300"/>
            <a:ext cx="2705400" cy="35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View transaction record</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Customer Service Manager</a:t>
            </a:r>
            <a:endParaRPr/>
          </a:p>
        </p:txBody>
      </p:sp>
      <p:pic>
        <p:nvPicPr>
          <p:cNvPr id="417" name="Shape 417"/>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418" name="Shape 418"/>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419" name="Shape 419"/>
          <p:cNvPicPr preferRelativeResize="0"/>
          <p:nvPr/>
        </p:nvPicPr>
        <p:blipFill>
          <a:blip r:embed="rId5">
            <a:alphaModFix/>
          </a:blip>
          <a:stretch>
            <a:fillRect/>
          </a:stretch>
        </p:blipFill>
        <p:spPr>
          <a:xfrm>
            <a:off x="1385700" y="1753400"/>
            <a:ext cx="7234296" cy="4952200"/>
          </a:xfrm>
          <a:prstGeom prst="rect">
            <a:avLst/>
          </a:prstGeom>
          <a:noFill/>
          <a:ln>
            <a:noFill/>
          </a:ln>
        </p:spPr>
      </p:pic>
      <p:cxnSp>
        <p:nvCxnSpPr>
          <p:cNvPr id="420" name="Shape 420"/>
          <p:cNvCxnSpPr/>
          <p:nvPr/>
        </p:nvCxnSpPr>
        <p:spPr>
          <a:xfrm>
            <a:off x="7698097" y="2186508"/>
            <a:ext cx="1331700" cy="9900"/>
          </a:xfrm>
          <a:prstGeom prst="straightConnector1">
            <a:avLst/>
          </a:prstGeom>
          <a:noFill/>
          <a:ln cap="flat" cmpd="sng" w="38100">
            <a:solidFill>
              <a:srgbClr val="FF0000"/>
            </a:solidFill>
            <a:prstDash val="solid"/>
            <a:round/>
            <a:headEnd len="med" w="med" type="none"/>
            <a:tailEnd len="med" w="med" type="triangle"/>
          </a:ln>
        </p:spPr>
      </p:cxnSp>
      <p:sp>
        <p:nvSpPr>
          <p:cNvPr id="421" name="Shape 421"/>
          <p:cNvSpPr txBox="1"/>
          <p:nvPr/>
        </p:nvSpPr>
        <p:spPr>
          <a:xfrm>
            <a:off x="9029753" y="1889366"/>
            <a:ext cx="2738700" cy="1678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Compare Bitcoin investment  amount between investment enterprise</a:t>
            </a:r>
            <a:endParaRPr sz="1800"/>
          </a:p>
          <a:p>
            <a:pPr indent="0" lvl="0" marL="0">
              <a:spcBef>
                <a:spcPts val="0"/>
              </a:spcBef>
              <a:spcAft>
                <a:spcPts val="0"/>
              </a:spcAft>
              <a:buNone/>
            </a:pPr>
            <a:r>
              <a:t/>
            </a:r>
            <a:endParaRPr sz="1800"/>
          </a:p>
          <a:p>
            <a:pPr indent="0" lvl="0" marL="0" rtl="0">
              <a:spcBef>
                <a:spcPts val="0"/>
              </a:spcBef>
              <a:spcAft>
                <a:spcPts val="0"/>
              </a:spcAft>
              <a:buNone/>
            </a:pPr>
            <a:r>
              <a:rPr lang="en-US" sz="1800"/>
              <a:t>Compare Investment power between investment enterprise</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Transaction Manager</a:t>
            </a:r>
            <a:endParaRPr/>
          </a:p>
        </p:txBody>
      </p:sp>
      <p:pic>
        <p:nvPicPr>
          <p:cNvPr id="427" name="Shape 427"/>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428" name="Shape 428"/>
          <p:cNvPicPr preferRelativeResize="0"/>
          <p:nvPr/>
        </p:nvPicPr>
        <p:blipFill rotWithShape="1">
          <a:blip r:embed="rId4">
            <a:alphaModFix/>
          </a:blip>
          <a:srcRect b="0" l="0" r="0" t="0"/>
          <a:stretch/>
        </p:blipFill>
        <p:spPr>
          <a:xfrm>
            <a:off x="0" y="520105"/>
            <a:ext cx="1233288" cy="1233288"/>
          </a:xfrm>
          <a:prstGeom prst="rect">
            <a:avLst/>
          </a:prstGeom>
          <a:noFill/>
          <a:ln>
            <a:noFill/>
          </a:ln>
        </p:spPr>
      </p:pic>
      <p:sp>
        <p:nvSpPr>
          <p:cNvPr id="429" name="Shape 429"/>
          <p:cNvSpPr txBox="1"/>
          <p:nvPr/>
        </p:nvSpPr>
        <p:spPr>
          <a:xfrm>
            <a:off x="9212225" y="5825875"/>
            <a:ext cx="2496900" cy="88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Match buy and sell requests, calculate average price and create deal record </a:t>
            </a:r>
            <a:endParaRPr/>
          </a:p>
        </p:txBody>
      </p:sp>
      <p:sp>
        <p:nvSpPr>
          <p:cNvPr id="430" name="Shape 430"/>
          <p:cNvSpPr txBox="1"/>
          <p:nvPr/>
        </p:nvSpPr>
        <p:spPr>
          <a:xfrm>
            <a:off x="9212225" y="4667450"/>
            <a:ext cx="2589600" cy="8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Partial deal(One Order could have different deal prices in each deal)</a:t>
            </a:r>
            <a:endParaRPr/>
          </a:p>
        </p:txBody>
      </p:sp>
      <p:pic>
        <p:nvPicPr>
          <p:cNvPr id="431" name="Shape 431"/>
          <p:cNvPicPr preferRelativeResize="0"/>
          <p:nvPr/>
        </p:nvPicPr>
        <p:blipFill>
          <a:blip r:embed="rId5">
            <a:alphaModFix/>
          </a:blip>
          <a:stretch>
            <a:fillRect/>
          </a:stretch>
        </p:blipFill>
        <p:spPr>
          <a:xfrm>
            <a:off x="1385700" y="2269200"/>
            <a:ext cx="7313850" cy="4438976"/>
          </a:xfrm>
          <a:prstGeom prst="rect">
            <a:avLst/>
          </a:prstGeom>
          <a:noFill/>
          <a:ln>
            <a:noFill/>
          </a:ln>
        </p:spPr>
      </p:pic>
      <p:cxnSp>
        <p:nvCxnSpPr>
          <p:cNvPr id="432" name="Shape 432"/>
          <p:cNvCxnSpPr/>
          <p:nvPr/>
        </p:nvCxnSpPr>
        <p:spPr>
          <a:xfrm>
            <a:off x="6408575" y="6009050"/>
            <a:ext cx="2496900" cy="0"/>
          </a:xfrm>
          <a:prstGeom prst="straightConnector1">
            <a:avLst/>
          </a:prstGeom>
          <a:noFill/>
          <a:ln cap="flat" cmpd="sng" w="38100">
            <a:solidFill>
              <a:srgbClr val="FF0000"/>
            </a:solidFill>
            <a:prstDash val="solid"/>
            <a:round/>
            <a:headEnd len="med" w="med" type="none"/>
            <a:tailEnd len="med" w="med" type="triangle"/>
          </a:ln>
        </p:spPr>
      </p:cxnSp>
      <p:cxnSp>
        <p:nvCxnSpPr>
          <p:cNvPr id="433" name="Shape 433"/>
          <p:cNvCxnSpPr/>
          <p:nvPr/>
        </p:nvCxnSpPr>
        <p:spPr>
          <a:xfrm>
            <a:off x="6408575" y="5029550"/>
            <a:ext cx="2496900" cy="0"/>
          </a:xfrm>
          <a:prstGeom prst="straightConnector1">
            <a:avLst/>
          </a:prstGeom>
          <a:noFill/>
          <a:ln cap="flat" cmpd="sng" w="38100">
            <a:solidFill>
              <a:srgbClr val="FF0000"/>
            </a:solidFill>
            <a:prstDash val="solid"/>
            <a:round/>
            <a:headEnd len="med" w="med" type="none"/>
            <a:tailEnd len="med" w="med" type="triangle"/>
          </a:ln>
        </p:spPr>
      </p:cxnSp>
      <p:cxnSp>
        <p:nvCxnSpPr>
          <p:cNvPr id="434" name="Shape 434"/>
          <p:cNvCxnSpPr/>
          <p:nvPr/>
        </p:nvCxnSpPr>
        <p:spPr>
          <a:xfrm>
            <a:off x="6408575" y="3317625"/>
            <a:ext cx="2496900" cy="0"/>
          </a:xfrm>
          <a:prstGeom prst="straightConnector1">
            <a:avLst/>
          </a:prstGeom>
          <a:noFill/>
          <a:ln cap="flat" cmpd="sng" w="38100">
            <a:solidFill>
              <a:srgbClr val="FF0000"/>
            </a:solidFill>
            <a:prstDash val="solid"/>
            <a:round/>
            <a:headEnd len="med" w="med" type="none"/>
            <a:tailEnd len="med" w="med" type="triangle"/>
          </a:ln>
        </p:spPr>
      </p:cxnSp>
      <p:sp>
        <p:nvSpPr>
          <p:cNvPr id="435" name="Shape 435"/>
          <p:cNvSpPr txBox="1"/>
          <p:nvPr/>
        </p:nvSpPr>
        <p:spPr>
          <a:xfrm>
            <a:off x="9212225" y="3096975"/>
            <a:ext cx="2589600" cy="44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Order has been Completed</a:t>
            </a:r>
            <a:endParaRPr/>
          </a:p>
        </p:txBody>
      </p:sp>
      <p:cxnSp>
        <p:nvCxnSpPr>
          <p:cNvPr id="436" name="Shape 436"/>
          <p:cNvCxnSpPr/>
          <p:nvPr/>
        </p:nvCxnSpPr>
        <p:spPr>
          <a:xfrm>
            <a:off x="6408575" y="3969400"/>
            <a:ext cx="2496900" cy="0"/>
          </a:xfrm>
          <a:prstGeom prst="straightConnector1">
            <a:avLst/>
          </a:prstGeom>
          <a:noFill/>
          <a:ln cap="flat" cmpd="sng" w="38100">
            <a:solidFill>
              <a:srgbClr val="FF0000"/>
            </a:solidFill>
            <a:prstDash val="solid"/>
            <a:round/>
            <a:headEnd len="med" w="med" type="none"/>
            <a:tailEnd len="med" w="med" type="triangle"/>
          </a:ln>
        </p:spPr>
      </p:cxnSp>
      <p:sp>
        <p:nvSpPr>
          <p:cNvPr id="437" name="Shape 437"/>
          <p:cNvSpPr txBox="1"/>
          <p:nvPr/>
        </p:nvSpPr>
        <p:spPr>
          <a:xfrm>
            <a:off x="9212225" y="3530188"/>
            <a:ext cx="2589600" cy="8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Order not Complete(Could be caused by no c</a:t>
            </a:r>
            <a:r>
              <a:rPr lang="en-US">
                <a:solidFill>
                  <a:schemeClr val="dk2"/>
                </a:solidFill>
              </a:rPr>
              <a:t>orresponding order</a:t>
            </a:r>
            <a:r>
              <a:rPr lang="en-US"/>
              <a:t>, exceeding price or no enough currency and Bitcoin)</a:t>
            </a:r>
            <a:endParaRPr/>
          </a:p>
        </p:txBody>
      </p:sp>
      <p:cxnSp>
        <p:nvCxnSpPr>
          <p:cNvPr id="438" name="Shape 438"/>
          <p:cNvCxnSpPr/>
          <p:nvPr/>
        </p:nvCxnSpPr>
        <p:spPr>
          <a:xfrm>
            <a:off x="6408575" y="2537875"/>
            <a:ext cx="2496900" cy="0"/>
          </a:xfrm>
          <a:prstGeom prst="straightConnector1">
            <a:avLst/>
          </a:prstGeom>
          <a:noFill/>
          <a:ln cap="flat" cmpd="sng" w="38100">
            <a:solidFill>
              <a:srgbClr val="FF0000"/>
            </a:solidFill>
            <a:prstDash val="solid"/>
            <a:round/>
            <a:headEnd len="med" w="med" type="none"/>
            <a:tailEnd len="med" w="med" type="triangle"/>
          </a:ln>
        </p:spPr>
      </p:cxnSp>
      <p:sp>
        <p:nvSpPr>
          <p:cNvPr id="439" name="Shape 439"/>
          <p:cNvSpPr txBox="1"/>
          <p:nvPr/>
        </p:nvSpPr>
        <p:spPr>
          <a:xfrm>
            <a:off x="9212225" y="2222750"/>
            <a:ext cx="2589600" cy="55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Show current and history average price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Transaction Manager</a:t>
            </a:r>
            <a:endParaRPr/>
          </a:p>
        </p:txBody>
      </p:sp>
      <p:pic>
        <p:nvPicPr>
          <p:cNvPr id="445" name="Shape 445"/>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446" name="Shape 446"/>
          <p:cNvPicPr preferRelativeResize="0"/>
          <p:nvPr/>
        </p:nvPicPr>
        <p:blipFill>
          <a:blip r:embed="rId4">
            <a:alphaModFix/>
          </a:blip>
          <a:stretch>
            <a:fillRect/>
          </a:stretch>
        </p:blipFill>
        <p:spPr>
          <a:xfrm>
            <a:off x="1352425" y="2136050"/>
            <a:ext cx="7700463" cy="4629616"/>
          </a:xfrm>
          <a:prstGeom prst="rect">
            <a:avLst/>
          </a:prstGeom>
          <a:noFill/>
          <a:ln>
            <a:noFill/>
          </a:ln>
        </p:spPr>
      </p:pic>
      <p:pic>
        <p:nvPicPr>
          <p:cNvPr id="447" name="Shape 447"/>
          <p:cNvPicPr preferRelativeResize="0"/>
          <p:nvPr/>
        </p:nvPicPr>
        <p:blipFill rotWithShape="1">
          <a:blip r:embed="rId5">
            <a:alphaModFix/>
          </a:blip>
          <a:srcRect b="0" l="0" r="0" t="0"/>
          <a:stretch/>
        </p:blipFill>
        <p:spPr>
          <a:xfrm>
            <a:off x="0" y="520105"/>
            <a:ext cx="1233288" cy="1233288"/>
          </a:xfrm>
          <a:prstGeom prst="rect">
            <a:avLst/>
          </a:prstGeom>
          <a:noFill/>
          <a:ln>
            <a:noFill/>
          </a:ln>
        </p:spPr>
      </p:pic>
      <p:cxnSp>
        <p:nvCxnSpPr>
          <p:cNvPr id="448" name="Shape 448"/>
          <p:cNvCxnSpPr/>
          <p:nvPr/>
        </p:nvCxnSpPr>
        <p:spPr>
          <a:xfrm>
            <a:off x="6748625" y="2839450"/>
            <a:ext cx="2496900" cy="0"/>
          </a:xfrm>
          <a:prstGeom prst="straightConnector1">
            <a:avLst/>
          </a:prstGeom>
          <a:noFill/>
          <a:ln cap="flat" cmpd="sng" w="38100">
            <a:solidFill>
              <a:srgbClr val="FF0000"/>
            </a:solidFill>
            <a:prstDash val="solid"/>
            <a:round/>
            <a:headEnd len="med" w="med" type="none"/>
            <a:tailEnd len="med" w="med" type="triangle"/>
          </a:ln>
        </p:spPr>
      </p:cxnSp>
      <p:sp>
        <p:nvSpPr>
          <p:cNvPr id="449" name="Shape 449"/>
          <p:cNvSpPr txBox="1"/>
          <p:nvPr/>
        </p:nvSpPr>
        <p:spPr>
          <a:xfrm>
            <a:off x="9245525" y="2596727"/>
            <a:ext cx="2589600" cy="68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Search transaction history by Coin Key</a:t>
            </a:r>
            <a:endParaRPr sz="1800"/>
          </a:p>
        </p:txBody>
      </p:sp>
      <p:cxnSp>
        <p:nvCxnSpPr>
          <p:cNvPr id="450" name="Shape 450"/>
          <p:cNvCxnSpPr/>
          <p:nvPr/>
        </p:nvCxnSpPr>
        <p:spPr>
          <a:xfrm>
            <a:off x="6748625" y="3790850"/>
            <a:ext cx="2496900" cy="0"/>
          </a:xfrm>
          <a:prstGeom prst="straightConnector1">
            <a:avLst/>
          </a:prstGeom>
          <a:noFill/>
          <a:ln cap="flat" cmpd="sng" w="38100">
            <a:solidFill>
              <a:srgbClr val="FF0000"/>
            </a:solidFill>
            <a:prstDash val="solid"/>
            <a:round/>
            <a:headEnd len="med" w="med" type="none"/>
            <a:tailEnd len="med" w="med" type="triangle"/>
          </a:ln>
        </p:spPr>
      </p:cxnSp>
      <p:sp>
        <p:nvSpPr>
          <p:cNvPr id="451" name="Shape 451"/>
          <p:cNvSpPr txBox="1"/>
          <p:nvPr/>
        </p:nvSpPr>
        <p:spPr>
          <a:xfrm>
            <a:off x="9245525" y="3548127"/>
            <a:ext cx="2589600" cy="68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Transaction history of each Bitcoin</a:t>
            </a:r>
            <a:endParaRPr sz="1800"/>
          </a:p>
        </p:txBody>
      </p:sp>
      <p:sp>
        <p:nvSpPr>
          <p:cNvPr id="452" name="Shape 452"/>
          <p:cNvSpPr txBox="1"/>
          <p:nvPr/>
        </p:nvSpPr>
        <p:spPr>
          <a:xfrm>
            <a:off x="9245525" y="4742252"/>
            <a:ext cx="2589600" cy="68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Each </a:t>
            </a:r>
            <a:r>
              <a:rPr lang="en-US" sz="1800"/>
              <a:t>Transaction record is Immutable</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Security Design</a:t>
            </a:r>
            <a:endParaRPr/>
          </a:p>
        </p:txBody>
      </p:sp>
      <p:pic>
        <p:nvPicPr>
          <p:cNvPr id="458" name="Shape 458"/>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459" name="Shape 459"/>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460" name="Shape 460"/>
          <p:cNvPicPr preferRelativeResize="0"/>
          <p:nvPr/>
        </p:nvPicPr>
        <p:blipFill>
          <a:blip r:embed="rId5">
            <a:alphaModFix/>
          </a:blip>
          <a:stretch>
            <a:fillRect/>
          </a:stretch>
        </p:blipFill>
        <p:spPr>
          <a:xfrm>
            <a:off x="1593436" y="4988535"/>
            <a:ext cx="5379514" cy="779910"/>
          </a:xfrm>
          <a:prstGeom prst="rect">
            <a:avLst/>
          </a:prstGeom>
          <a:noFill/>
          <a:ln>
            <a:noFill/>
          </a:ln>
        </p:spPr>
      </p:pic>
      <p:pic>
        <p:nvPicPr>
          <p:cNvPr id="461" name="Shape 461"/>
          <p:cNvPicPr preferRelativeResize="0"/>
          <p:nvPr/>
        </p:nvPicPr>
        <p:blipFill>
          <a:blip r:embed="rId6">
            <a:alphaModFix/>
          </a:blip>
          <a:stretch>
            <a:fillRect/>
          </a:stretch>
        </p:blipFill>
        <p:spPr>
          <a:xfrm>
            <a:off x="1233297" y="1753388"/>
            <a:ext cx="9378727" cy="2899437"/>
          </a:xfrm>
          <a:prstGeom prst="rect">
            <a:avLst/>
          </a:prstGeom>
          <a:noFill/>
          <a:ln>
            <a:noFill/>
          </a:ln>
        </p:spPr>
      </p:pic>
      <p:pic>
        <p:nvPicPr>
          <p:cNvPr id="462" name="Shape 462"/>
          <p:cNvPicPr preferRelativeResize="0"/>
          <p:nvPr/>
        </p:nvPicPr>
        <p:blipFill>
          <a:blip r:embed="rId7">
            <a:alphaModFix/>
          </a:blip>
          <a:stretch>
            <a:fillRect/>
          </a:stretch>
        </p:blipFill>
        <p:spPr>
          <a:xfrm>
            <a:off x="5783803" y="943300"/>
            <a:ext cx="5180727" cy="1980925"/>
          </a:xfrm>
          <a:prstGeom prst="rect">
            <a:avLst/>
          </a:prstGeom>
          <a:noFill/>
          <a:ln>
            <a:noFill/>
          </a:ln>
        </p:spPr>
      </p:pic>
      <p:sp>
        <p:nvSpPr>
          <p:cNvPr id="463" name="Shape 463"/>
          <p:cNvSpPr txBox="1"/>
          <p:nvPr/>
        </p:nvSpPr>
        <p:spPr>
          <a:xfrm>
            <a:off x="7164500" y="4937325"/>
            <a:ext cx="2589600" cy="148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Singleton Design pattern</a:t>
            </a:r>
            <a:endParaRPr/>
          </a:p>
          <a:p>
            <a:pPr indent="0" lvl="0" marL="0">
              <a:spcBef>
                <a:spcPts val="0"/>
              </a:spcBef>
              <a:spcAft>
                <a:spcPts val="0"/>
              </a:spcAft>
              <a:buNone/>
            </a:pPr>
            <a:r>
              <a:rPr lang="en-US"/>
              <a:t>&amp;&amp;</a:t>
            </a:r>
            <a:endParaRPr/>
          </a:p>
          <a:p>
            <a:pPr indent="0" lvl="0" marL="0">
              <a:spcBef>
                <a:spcPts val="0"/>
              </a:spcBef>
              <a:spcAft>
                <a:spcPts val="0"/>
              </a:spcAft>
              <a:buNone/>
            </a:pPr>
            <a:r>
              <a:rPr lang="en-US"/>
              <a:t>Immutable Object design</a:t>
            </a:r>
            <a:endParaRPr/>
          </a:p>
          <a:p>
            <a:pPr indent="0" lvl="0" marL="0">
              <a:spcBef>
                <a:spcPts val="0"/>
              </a:spcBef>
              <a:spcAft>
                <a:spcPts val="0"/>
              </a:spcAft>
              <a:buNone/>
            </a:pPr>
            <a:r>
              <a:rPr lang="en-US"/>
              <a:t>&amp;&amp;</a:t>
            </a:r>
            <a:endParaRPr/>
          </a:p>
          <a:p>
            <a:pPr indent="0" lvl="0" marL="0" rtl="0">
              <a:spcBef>
                <a:spcPts val="0"/>
              </a:spcBef>
              <a:spcAft>
                <a:spcPts val="0"/>
              </a:spcAft>
              <a:buNone/>
            </a:pPr>
            <a:r>
              <a:rPr lang="en-US"/>
              <a:t>Stream API to keep data safe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Producer</a:t>
            </a:r>
            <a:endParaRPr/>
          </a:p>
        </p:txBody>
      </p:sp>
      <p:pic>
        <p:nvPicPr>
          <p:cNvPr id="469" name="Shape 469"/>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470" name="Shape 470"/>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471" name="Shape 471"/>
          <p:cNvPicPr preferRelativeResize="0"/>
          <p:nvPr/>
        </p:nvPicPr>
        <p:blipFill>
          <a:blip r:embed="rId5">
            <a:alphaModFix/>
          </a:blip>
          <a:stretch>
            <a:fillRect/>
          </a:stretch>
        </p:blipFill>
        <p:spPr>
          <a:xfrm>
            <a:off x="1233300" y="1417700"/>
            <a:ext cx="5820999" cy="3385649"/>
          </a:xfrm>
          <a:prstGeom prst="rect">
            <a:avLst/>
          </a:prstGeom>
          <a:noFill/>
          <a:ln>
            <a:noFill/>
          </a:ln>
        </p:spPr>
      </p:pic>
      <p:pic>
        <p:nvPicPr>
          <p:cNvPr id="472" name="Shape 472"/>
          <p:cNvPicPr preferRelativeResize="0"/>
          <p:nvPr/>
        </p:nvPicPr>
        <p:blipFill>
          <a:blip r:embed="rId6">
            <a:alphaModFix/>
          </a:blip>
          <a:stretch>
            <a:fillRect/>
          </a:stretch>
        </p:blipFill>
        <p:spPr>
          <a:xfrm>
            <a:off x="5800900" y="3332075"/>
            <a:ext cx="6062200" cy="3525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t>Purchaser</a:t>
            </a:r>
            <a:endParaRPr/>
          </a:p>
        </p:txBody>
      </p:sp>
      <p:pic>
        <p:nvPicPr>
          <p:cNvPr id="478" name="Shape 478"/>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479" name="Shape 479"/>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480" name="Shape 480"/>
          <p:cNvPicPr preferRelativeResize="0"/>
          <p:nvPr/>
        </p:nvPicPr>
        <p:blipFill>
          <a:blip r:embed="rId5">
            <a:alphaModFix/>
          </a:blip>
          <a:stretch>
            <a:fillRect/>
          </a:stretch>
        </p:blipFill>
        <p:spPr>
          <a:xfrm>
            <a:off x="1385696" y="1570100"/>
            <a:ext cx="5675073" cy="3300775"/>
          </a:xfrm>
          <a:prstGeom prst="rect">
            <a:avLst/>
          </a:prstGeom>
          <a:noFill/>
          <a:ln>
            <a:noFill/>
          </a:ln>
        </p:spPr>
      </p:pic>
      <p:pic>
        <p:nvPicPr>
          <p:cNvPr id="481" name="Shape 481"/>
          <p:cNvPicPr preferRelativeResize="0"/>
          <p:nvPr/>
        </p:nvPicPr>
        <p:blipFill>
          <a:blip r:embed="rId6">
            <a:alphaModFix/>
          </a:blip>
          <a:stretch>
            <a:fillRect/>
          </a:stretch>
        </p:blipFill>
        <p:spPr>
          <a:xfrm>
            <a:off x="6216424" y="3557225"/>
            <a:ext cx="5675073" cy="33007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t>Approach &amp; Special Features</a:t>
            </a:r>
            <a:endParaRPr/>
          </a:p>
        </p:txBody>
      </p:sp>
      <p:sp>
        <p:nvSpPr>
          <p:cNvPr id="158" name="Shape 158"/>
          <p:cNvSpPr txBox="1"/>
          <p:nvPr>
            <p:ph idx="1" type="body"/>
          </p:nvPr>
        </p:nvSpPr>
        <p:spPr>
          <a:xfrm>
            <a:off x="1593425" y="1600200"/>
            <a:ext cx="9782700" cy="51465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400"/>
              </a:spcBef>
              <a:spcAft>
                <a:spcPts val="0"/>
              </a:spcAft>
              <a:buSzPts val="2800"/>
              <a:buChar char="●"/>
            </a:pPr>
            <a:r>
              <a:rPr lang="en-US"/>
              <a:t>Transparent currency transaction </a:t>
            </a:r>
            <a:r>
              <a:rPr lang="en-US"/>
              <a:t>workflow</a:t>
            </a:r>
            <a:r>
              <a:rPr lang="en-US"/>
              <a:t> between different parties with Just in time graphic view</a:t>
            </a:r>
            <a:endParaRPr/>
          </a:p>
          <a:p>
            <a:pPr indent="-406400" lvl="0" marL="457200" marR="0" rtl="0" algn="l">
              <a:lnSpc>
                <a:spcPct val="90000"/>
              </a:lnSpc>
              <a:spcBef>
                <a:spcPts val="0"/>
              </a:spcBef>
              <a:spcAft>
                <a:spcPts val="0"/>
              </a:spcAft>
              <a:buSzPts val="2800"/>
              <a:buChar char="●"/>
            </a:pPr>
            <a:r>
              <a:rPr lang="en-US"/>
              <a:t>Multiple transaction verification function and </a:t>
            </a:r>
            <a:r>
              <a:rPr lang="en-US"/>
              <a:t>Partial transaction function</a:t>
            </a:r>
            <a:endParaRPr/>
          </a:p>
          <a:p>
            <a:pPr indent="-406400" lvl="0" marL="457200" marR="0" rtl="0" algn="l">
              <a:lnSpc>
                <a:spcPct val="90000"/>
              </a:lnSpc>
              <a:spcBef>
                <a:spcPts val="0"/>
              </a:spcBef>
              <a:spcAft>
                <a:spcPts val="0"/>
              </a:spcAft>
              <a:buSzPts val="2800"/>
              <a:buChar char="●"/>
            </a:pPr>
            <a:r>
              <a:rPr lang="en-US"/>
              <a:t>Dynamic Market Information display</a:t>
            </a:r>
            <a:endParaRPr/>
          </a:p>
          <a:p>
            <a:pPr indent="-406400" lvl="0" marL="457200" marR="0" rtl="0" algn="l">
              <a:lnSpc>
                <a:spcPct val="90000"/>
              </a:lnSpc>
              <a:spcBef>
                <a:spcPts val="0"/>
              </a:spcBef>
              <a:spcAft>
                <a:spcPts val="0"/>
              </a:spcAft>
              <a:buSzPts val="2800"/>
              <a:buChar char="●"/>
            </a:pPr>
            <a:r>
              <a:rPr lang="en-US"/>
              <a:t>Immutable and Final transaction history</a:t>
            </a:r>
            <a:endParaRPr/>
          </a:p>
          <a:p>
            <a:pPr indent="-406400" lvl="0" marL="457200" marR="0" rtl="0" algn="l">
              <a:lnSpc>
                <a:spcPct val="90000"/>
              </a:lnSpc>
              <a:spcBef>
                <a:spcPts val="0"/>
              </a:spcBef>
              <a:spcAft>
                <a:spcPts val="0"/>
              </a:spcAft>
              <a:buSzPts val="2800"/>
              <a:buChar char="●"/>
            </a:pPr>
            <a:r>
              <a:rPr lang="en-US"/>
              <a:t>Instance message system</a:t>
            </a:r>
            <a:endParaRPr/>
          </a:p>
          <a:p>
            <a:pPr indent="-406400" lvl="0" marL="457200" marR="0" rtl="0" algn="l">
              <a:lnSpc>
                <a:spcPct val="90000"/>
              </a:lnSpc>
              <a:spcBef>
                <a:spcPts val="0"/>
              </a:spcBef>
              <a:spcAft>
                <a:spcPts val="0"/>
              </a:spcAft>
              <a:buSzPts val="2800"/>
              <a:buChar char="●"/>
            </a:pPr>
            <a:r>
              <a:rPr lang="en-US"/>
              <a:t>Comprehensive analysis function for users</a:t>
            </a:r>
            <a:endParaRPr/>
          </a:p>
          <a:p>
            <a:pPr indent="-406400" lvl="0" marL="457200" marR="0" rtl="0" algn="l">
              <a:lnSpc>
                <a:spcPct val="90000"/>
              </a:lnSpc>
              <a:spcBef>
                <a:spcPts val="0"/>
              </a:spcBef>
              <a:spcAft>
                <a:spcPts val="0"/>
              </a:spcAft>
              <a:buSzPts val="2800"/>
              <a:buChar char="●"/>
            </a:pPr>
            <a:r>
              <a:rPr lang="en-US"/>
              <a:t>Modular design pattern, s</a:t>
            </a:r>
            <a:r>
              <a:rPr lang="en-US"/>
              <a:t>ingleton design pattern</a:t>
            </a:r>
            <a:endParaRPr/>
          </a:p>
          <a:p>
            <a:pPr indent="-406400" lvl="0" marL="457200" marR="0" rtl="0" algn="l">
              <a:lnSpc>
                <a:spcPct val="90000"/>
              </a:lnSpc>
              <a:spcBef>
                <a:spcPts val="0"/>
              </a:spcBef>
              <a:spcAft>
                <a:spcPts val="0"/>
              </a:spcAft>
              <a:buSzPts val="2800"/>
              <a:buChar char="●"/>
            </a:pPr>
            <a:r>
              <a:rPr lang="en-US"/>
              <a:t>User friendly UI design</a:t>
            </a:r>
            <a:endParaRPr/>
          </a:p>
        </p:txBody>
      </p:sp>
      <p:pic>
        <p:nvPicPr>
          <p:cNvPr id="159" name="Shape 159"/>
          <p:cNvPicPr preferRelativeResize="0"/>
          <p:nvPr/>
        </p:nvPicPr>
        <p:blipFill rotWithShape="1">
          <a:blip r:embed="rId3">
            <a:alphaModFix/>
          </a:blip>
          <a:srcRect b="0" l="0" r="0" t="0"/>
          <a:stretch/>
        </p:blipFill>
        <p:spPr>
          <a:xfrm>
            <a:off x="0" y="520105"/>
            <a:ext cx="1233288" cy="12332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solidFill>
                  <a:srgbClr val="343F49"/>
                </a:solidFill>
              </a:rPr>
              <a:t>Transaction Algorithm</a:t>
            </a:r>
            <a:endParaRPr/>
          </a:p>
        </p:txBody>
      </p:sp>
      <p:pic>
        <p:nvPicPr>
          <p:cNvPr id="487" name="Shape 487"/>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488" name="Shape 488"/>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489" name="Shape 489"/>
          <p:cNvPicPr preferRelativeResize="0"/>
          <p:nvPr/>
        </p:nvPicPr>
        <p:blipFill>
          <a:blip r:embed="rId5">
            <a:alphaModFix/>
          </a:blip>
          <a:stretch>
            <a:fillRect/>
          </a:stretch>
        </p:blipFill>
        <p:spPr>
          <a:xfrm>
            <a:off x="1233288" y="2405169"/>
            <a:ext cx="10658475" cy="4143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a:solidFill>
                  <a:srgbClr val="343F49"/>
                </a:solidFill>
              </a:rPr>
              <a:t>Transaction Algorithm</a:t>
            </a:r>
            <a:endParaRPr/>
          </a:p>
        </p:txBody>
      </p:sp>
      <p:pic>
        <p:nvPicPr>
          <p:cNvPr id="495" name="Shape 495"/>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496" name="Shape 496"/>
          <p:cNvPicPr preferRelativeResize="0"/>
          <p:nvPr/>
        </p:nvPicPr>
        <p:blipFill rotWithShape="1">
          <a:blip r:embed="rId4">
            <a:alphaModFix/>
          </a:blip>
          <a:srcRect b="0" l="0" r="0" t="0"/>
          <a:stretch/>
        </p:blipFill>
        <p:spPr>
          <a:xfrm>
            <a:off x="0" y="520105"/>
            <a:ext cx="1233288" cy="1233288"/>
          </a:xfrm>
          <a:prstGeom prst="rect">
            <a:avLst/>
          </a:prstGeom>
          <a:noFill/>
          <a:ln>
            <a:noFill/>
          </a:ln>
        </p:spPr>
      </p:pic>
      <p:pic>
        <p:nvPicPr>
          <p:cNvPr id="497" name="Shape 497"/>
          <p:cNvPicPr preferRelativeResize="0"/>
          <p:nvPr/>
        </p:nvPicPr>
        <p:blipFill>
          <a:blip r:embed="rId5">
            <a:alphaModFix/>
          </a:blip>
          <a:stretch>
            <a:fillRect/>
          </a:stretch>
        </p:blipFill>
        <p:spPr>
          <a:xfrm>
            <a:off x="1450750" y="2138844"/>
            <a:ext cx="9153525" cy="2428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ph type="title"/>
          </p:nvPr>
        </p:nvSpPr>
        <p:spPr>
          <a:xfrm>
            <a:off x="1338336" y="2999025"/>
            <a:ext cx="9782700" cy="1239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rgbClr val="343F49"/>
              </a:buClr>
              <a:buSzPts val="3600"/>
              <a:buFont typeface="Arial"/>
              <a:buNone/>
            </a:pPr>
            <a:r>
              <a:rPr lang="en-US" sz="6000">
                <a:solidFill>
                  <a:srgbClr val="FF0000"/>
                </a:solidFill>
              </a:rPr>
              <a:t>            </a:t>
            </a:r>
            <a:r>
              <a:rPr lang="en-US" sz="6000">
                <a:solidFill>
                  <a:srgbClr val="FF0000"/>
                </a:solidFill>
              </a:rPr>
              <a:t>Thank you !!!   </a:t>
            </a:r>
            <a:endParaRPr sz="6000">
              <a:solidFill>
                <a:srgbClr val="FF0000"/>
              </a:solidFill>
            </a:endParaRPr>
          </a:p>
        </p:txBody>
      </p:sp>
      <p:pic>
        <p:nvPicPr>
          <p:cNvPr id="503" name="Shape 503"/>
          <p:cNvPicPr preferRelativeResize="0"/>
          <p:nvPr/>
        </p:nvPicPr>
        <p:blipFill rotWithShape="1">
          <a:blip r:embed="rId3">
            <a:alphaModFix/>
          </a:blip>
          <a:srcRect b="0" l="0" r="0" t="0"/>
          <a:stretch/>
        </p:blipFill>
        <p:spPr>
          <a:xfrm>
            <a:off x="0" y="520105"/>
            <a:ext cx="1233289" cy="1233289"/>
          </a:xfrm>
          <a:prstGeom prst="rect">
            <a:avLst/>
          </a:prstGeom>
          <a:noFill/>
          <a:ln>
            <a:noFill/>
          </a:ln>
        </p:spPr>
      </p:pic>
      <p:pic>
        <p:nvPicPr>
          <p:cNvPr id="504" name="Shape 504"/>
          <p:cNvPicPr preferRelativeResize="0"/>
          <p:nvPr/>
        </p:nvPicPr>
        <p:blipFill rotWithShape="1">
          <a:blip r:embed="rId4">
            <a:alphaModFix/>
          </a:blip>
          <a:srcRect b="0" l="0" r="0" t="0"/>
          <a:stretch/>
        </p:blipFill>
        <p:spPr>
          <a:xfrm>
            <a:off x="0" y="520105"/>
            <a:ext cx="1233288" cy="12332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t>ROLES</a:t>
            </a:r>
            <a:r>
              <a:rPr lang="en-US"/>
              <a:t> &amp; USE CASES</a:t>
            </a:r>
            <a:endParaRPr/>
          </a:p>
        </p:txBody>
      </p:sp>
      <p:pic>
        <p:nvPicPr>
          <p:cNvPr id="165" name="Shape 165"/>
          <p:cNvPicPr preferRelativeResize="0"/>
          <p:nvPr/>
        </p:nvPicPr>
        <p:blipFill rotWithShape="1">
          <a:blip r:embed="rId3">
            <a:alphaModFix/>
          </a:blip>
          <a:srcRect b="0" l="0" r="0" t="0"/>
          <a:stretch/>
        </p:blipFill>
        <p:spPr>
          <a:xfrm>
            <a:off x="0" y="520105"/>
            <a:ext cx="1233289" cy="1233289"/>
          </a:xfrm>
          <a:prstGeom prst="rect">
            <a:avLst/>
          </a:prstGeom>
          <a:noFill/>
          <a:ln>
            <a:noFill/>
          </a:ln>
        </p:spPr>
      </p:pic>
      <p:sp>
        <p:nvSpPr>
          <p:cNvPr id="166" name="Shape 166"/>
          <p:cNvSpPr txBox="1"/>
          <p:nvPr/>
        </p:nvSpPr>
        <p:spPr>
          <a:xfrm>
            <a:off x="1598625" y="1598000"/>
            <a:ext cx="9521400" cy="47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Shared Role:</a:t>
            </a:r>
            <a:endParaRPr b="1" sz="1800"/>
          </a:p>
          <a:p>
            <a:pPr indent="-342900" lvl="0" marL="457200" rtl="0">
              <a:spcBef>
                <a:spcPts val="0"/>
              </a:spcBef>
              <a:spcAft>
                <a:spcPts val="0"/>
              </a:spcAft>
              <a:buClr>
                <a:schemeClr val="dk2"/>
              </a:buClr>
              <a:buSzPts val="1800"/>
              <a:buChar char="●"/>
            </a:pPr>
            <a:r>
              <a:rPr lang="en-US" sz="1800">
                <a:solidFill>
                  <a:schemeClr val="dk2"/>
                </a:solidFill>
              </a:rPr>
              <a:t>Admin - Manage Organization &amp; Employee &amp; User Account, View Workqueue</a:t>
            </a:r>
            <a:endParaRPr sz="1800">
              <a:solidFill>
                <a:schemeClr val="dk2"/>
              </a:solidFill>
            </a:endParaRPr>
          </a:p>
          <a:p>
            <a:pPr indent="0" lvl="0" marL="0" rtl="0">
              <a:spcBef>
                <a:spcPts val="0"/>
              </a:spcBef>
              <a:spcAft>
                <a:spcPts val="0"/>
              </a:spcAft>
              <a:buNone/>
            </a:pPr>
            <a:r>
              <a:t/>
            </a:r>
            <a:endParaRPr sz="1800">
              <a:solidFill>
                <a:schemeClr val="dk2"/>
              </a:solidFill>
            </a:endParaRPr>
          </a:p>
          <a:p>
            <a:pPr indent="0" lvl="0" marL="0" rtl="0">
              <a:spcBef>
                <a:spcPts val="0"/>
              </a:spcBef>
              <a:spcAft>
                <a:spcPts val="0"/>
              </a:spcAft>
              <a:buNone/>
            </a:pPr>
            <a:r>
              <a:rPr b="1" lang="en-US" sz="1800">
                <a:solidFill>
                  <a:schemeClr val="dk2"/>
                </a:solidFill>
              </a:rPr>
              <a:t>Shared Use Cases:</a:t>
            </a:r>
            <a:endParaRPr b="1" sz="1800">
              <a:solidFill>
                <a:schemeClr val="dk2"/>
              </a:solidFill>
            </a:endParaRPr>
          </a:p>
          <a:p>
            <a:pPr indent="-342900" lvl="0" marL="457200" rtl="0">
              <a:spcBef>
                <a:spcPts val="0"/>
              </a:spcBef>
              <a:spcAft>
                <a:spcPts val="0"/>
              </a:spcAft>
              <a:buClr>
                <a:schemeClr val="dk2"/>
              </a:buClr>
              <a:buSzPts val="1800"/>
              <a:buChar char="●"/>
            </a:pPr>
            <a:r>
              <a:rPr lang="en-US" sz="1800">
                <a:solidFill>
                  <a:schemeClr val="dk2"/>
                </a:solidFill>
              </a:rPr>
              <a:t>Short Message</a:t>
            </a:r>
            <a:endParaRPr sz="1800">
              <a:solidFill>
                <a:schemeClr val="dk2"/>
              </a:solidFill>
            </a:endParaRPr>
          </a:p>
          <a:p>
            <a:pPr indent="-342900" lvl="0" marL="457200" rtl="0">
              <a:spcBef>
                <a:spcPts val="0"/>
              </a:spcBef>
              <a:spcAft>
                <a:spcPts val="0"/>
              </a:spcAft>
              <a:buClr>
                <a:schemeClr val="dk2"/>
              </a:buClr>
              <a:buSzPts val="1800"/>
              <a:buChar char="●"/>
            </a:pPr>
            <a:r>
              <a:rPr lang="en-US" sz="1800">
                <a:solidFill>
                  <a:schemeClr val="dk2"/>
                </a:solidFill>
              </a:rPr>
              <a:t>Check Progress</a:t>
            </a:r>
            <a:endParaRPr sz="1800">
              <a:solidFill>
                <a:schemeClr val="dk2"/>
              </a:solidFill>
            </a:endParaRPr>
          </a:p>
          <a:p>
            <a:pPr indent="0" lvl="0" marL="0" rtl="0">
              <a:spcBef>
                <a:spcPts val="0"/>
              </a:spcBef>
              <a:spcAft>
                <a:spcPts val="0"/>
              </a:spcAft>
              <a:buNone/>
            </a:pPr>
            <a:r>
              <a:t/>
            </a:r>
            <a:endParaRPr sz="1800">
              <a:solidFill>
                <a:schemeClr val="dk2"/>
              </a:solidFill>
            </a:endParaRPr>
          </a:p>
          <a:p>
            <a:pPr indent="0" lvl="0" marL="0" rtl="0">
              <a:spcBef>
                <a:spcPts val="0"/>
              </a:spcBef>
              <a:spcAft>
                <a:spcPts val="0"/>
              </a:spcAft>
              <a:buNone/>
            </a:pPr>
            <a:r>
              <a:rPr b="1" lang="en-US" sz="1800">
                <a:solidFill>
                  <a:schemeClr val="dk2"/>
                </a:solidFill>
              </a:rPr>
              <a:t>Ecosystem:</a:t>
            </a:r>
            <a:endParaRPr b="1" sz="1800">
              <a:solidFill>
                <a:schemeClr val="dk2"/>
              </a:solidFill>
            </a:endParaRPr>
          </a:p>
          <a:p>
            <a:pPr indent="-342900" lvl="0" marL="457200" rtl="0">
              <a:spcBef>
                <a:spcPts val="0"/>
              </a:spcBef>
              <a:spcAft>
                <a:spcPts val="0"/>
              </a:spcAft>
              <a:buClr>
                <a:schemeClr val="dk2"/>
              </a:buClr>
              <a:buSzPts val="1800"/>
              <a:buChar char="●"/>
            </a:pPr>
            <a:r>
              <a:rPr lang="en-US" sz="1800">
                <a:solidFill>
                  <a:schemeClr val="dk2"/>
                </a:solidFill>
              </a:rPr>
              <a:t>Super Admin - Manage Enterprise &amp; Enterprise Admin, Analysis(Enterprises)</a:t>
            </a:r>
            <a:endParaRPr sz="1800">
              <a:solidFill>
                <a:schemeClr val="dk2"/>
              </a:solidFill>
            </a:endParaRPr>
          </a:p>
          <a:p>
            <a:pPr indent="0" lvl="0" marL="0">
              <a:spcBef>
                <a:spcPts val="0"/>
              </a:spcBef>
              <a:spcAft>
                <a:spcPts val="0"/>
              </a:spcAft>
              <a:buNone/>
            </a:pPr>
            <a:r>
              <a:t/>
            </a:r>
            <a:endParaRPr sz="1800"/>
          </a:p>
          <a:p>
            <a:pPr indent="0" lvl="0" marL="0" rtl="0">
              <a:spcBef>
                <a:spcPts val="0"/>
              </a:spcBef>
              <a:spcAft>
                <a:spcPts val="0"/>
              </a:spcAft>
              <a:buNone/>
            </a:pPr>
            <a:r>
              <a:rPr b="1" lang="en-US" sz="1800"/>
              <a:t>Investment Enterprise:</a:t>
            </a:r>
            <a:endParaRPr sz="1800"/>
          </a:p>
          <a:p>
            <a:pPr indent="-342900" lvl="0" marL="457200" rtl="0">
              <a:spcBef>
                <a:spcPts val="0"/>
              </a:spcBef>
              <a:spcAft>
                <a:spcPts val="0"/>
              </a:spcAft>
              <a:buSzPts val="1800"/>
              <a:buChar char="●"/>
            </a:pPr>
            <a:r>
              <a:rPr lang="en-US" sz="1800">
                <a:solidFill>
                  <a:schemeClr val="dk2"/>
                </a:solidFill>
              </a:rPr>
              <a:t>Investment Assistant - Establish Investment Work Request</a:t>
            </a:r>
            <a:endParaRPr sz="1800"/>
          </a:p>
          <a:p>
            <a:pPr indent="-342900" lvl="0" marL="457200" rtl="0">
              <a:spcBef>
                <a:spcPts val="0"/>
              </a:spcBef>
              <a:spcAft>
                <a:spcPts val="0"/>
              </a:spcAft>
              <a:buSzPts val="1800"/>
              <a:buChar char="●"/>
            </a:pPr>
            <a:r>
              <a:rPr lang="en-US" sz="1800"/>
              <a:t>Investment Manager - Process Work Request, Review Performance(IA), </a:t>
            </a:r>
            <a:r>
              <a:rPr lang="en-US" sz="1800">
                <a:solidFill>
                  <a:schemeClr val="dk2"/>
                </a:solidFill>
              </a:rPr>
              <a:t>View Market Information, </a:t>
            </a:r>
            <a:r>
              <a:rPr lang="en-US" sz="1800"/>
              <a:t>Analysis(Revenue &amp; Expenditure)</a:t>
            </a:r>
            <a:endParaRPr sz="1800"/>
          </a:p>
          <a:p>
            <a:pPr indent="-342900" lvl="0" marL="457200" rtl="0">
              <a:spcBef>
                <a:spcPts val="0"/>
              </a:spcBef>
              <a:spcAft>
                <a:spcPts val="0"/>
              </a:spcAft>
              <a:buSzPts val="1800"/>
              <a:buChar char="●"/>
            </a:pPr>
            <a:r>
              <a:rPr lang="en-US" sz="1800"/>
              <a:t>Accounting Manager - </a:t>
            </a:r>
            <a:r>
              <a:rPr lang="en-US" sz="1800">
                <a:solidFill>
                  <a:schemeClr val="dk2"/>
                </a:solidFill>
              </a:rPr>
              <a:t>Process Work Request, Check Account, Decide Custody </a:t>
            </a:r>
            <a:endParaRPr b="1" sz="1800"/>
          </a:p>
          <a:p>
            <a:pPr indent="-342900" lvl="0" marL="457200" rtl="0">
              <a:spcBef>
                <a:spcPts val="0"/>
              </a:spcBef>
              <a:spcAft>
                <a:spcPts val="0"/>
              </a:spcAft>
              <a:buSzPts val="1800"/>
              <a:buChar char="●"/>
            </a:pPr>
            <a:r>
              <a:rPr lang="en-US" sz="1800"/>
              <a:t>Purchaser - Purchase BitCoinMall Product, View Order History</a:t>
            </a:r>
            <a:endParaRPr sz="1800"/>
          </a:p>
          <a:p>
            <a:pPr indent="0" lvl="0" marL="0" rtl="0">
              <a:spcBef>
                <a:spcPts val="0"/>
              </a:spcBef>
              <a:spcAft>
                <a:spcPts val="0"/>
              </a:spcAft>
              <a:buNone/>
            </a:pPr>
            <a:r>
              <a:t/>
            </a:r>
            <a:endParaRPr sz="1800"/>
          </a:p>
        </p:txBody>
      </p:sp>
      <p:pic>
        <p:nvPicPr>
          <p:cNvPr id="167" name="Shape 167"/>
          <p:cNvPicPr preferRelativeResize="0"/>
          <p:nvPr/>
        </p:nvPicPr>
        <p:blipFill rotWithShape="1">
          <a:blip r:embed="rId4">
            <a:alphaModFix/>
          </a:blip>
          <a:srcRect b="0" l="0" r="0" t="0"/>
          <a:stretch/>
        </p:blipFill>
        <p:spPr>
          <a:xfrm>
            <a:off x="0" y="520105"/>
            <a:ext cx="1233288" cy="12332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a:t>ROLES &amp; USE CASES</a:t>
            </a:r>
            <a:endParaRPr/>
          </a:p>
        </p:txBody>
      </p:sp>
      <p:pic>
        <p:nvPicPr>
          <p:cNvPr id="173" name="Shape 173"/>
          <p:cNvPicPr preferRelativeResize="0"/>
          <p:nvPr/>
        </p:nvPicPr>
        <p:blipFill rotWithShape="1">
          <a:blip r:embed="rId3">
            <a:alphaModFix/>
          </a:blip>
          <a:srcRect b="0" l="0" r="0" t="0"/>
          <a:stretch/>
        </p:blipFill>
        <p:spPr>
          <a:xfrm>
            <a:off x="0" y="520105"/>
            <a:ext cx="1233289" cy="1233289"/>
          </a:xfrm>
          <a:prstGeom prst="rect">
            <a:avLst/>
          </a:prstGeom>
          <a:noFill/>
          <a:ln>
            <a:noFill/>
          </a:ln>
        </p:spPr>
      </p:pic>
      <p:sp>
        <p:nvSpPr>
          <p:cNvPr id="174" name="Shape 174"/>
          <p:cNvSpPr txBox="1"/>
          <p:nvPr/>
        </p:nvSpPr>
        <p:spPr>
          <a:xfrm>
            <a:off x="1593425" y="1598000"/>
            <a:ext cx="9521400" cy="474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b="1" lang="en-US" sz="1800">
                <a:solidFill>
                  <a:schemeClr val="dk2"/>
                </a:solidFill>
              </a:rPr>
              <a:t>Custody Enterprise:</a:t>
            </a:r>
            <a:endParaRPr sz="1800">
              <a:solidFill>
                <a:schemeClr val="dk2"/>
              </a:solidFill>
            </a:endParaRPr>
          </a:p>
          <a:p>
            <a:pPr indent="-342900" lvl="0" marL="457200" rtl="0">
              <a:spcBef>
                <a:spcPts val="0"/>
              </a:spcBef>
              <a:spcAft>
                <a:spcPts val="0"/>
              </a:spcAft>
              <a:buClr>
                <a:schemeClr val="dk2"/>
              </a:buClr>
              <a:buSzPts val="1800"/>
              <a:buChar char="●"/>
            </a:pPr>
            <a:r>
              <a:rPr lang="en-US" sz="1800">
                <a:solidFill>
                  <a:schemeClr val="dk2"/>
                </a:solidFill>
              </a:rPr>
              <a:t>Trading Manager - Process Work Request, Manage Service Rate</a:t>
            </a:r>
            <a:endParaRPr sz="1800">
              <a:solidFill>
                <a:schemeClr val="dk2"/>
              </a:solidFill>
            </a:endParaRPr>
          </a:p>
          <a:p>
            <a:pPr indent="-342900" lvl="0" marL="457200" rtl="0">
              <a:spcBef>
                <a:spcPts val="0"/>
              </a:spcBef>
              <a:spcAft>
                <a:spcPts val="0"/>
              </a:spcAft>
              <a:buClr>
                <a:schemeClr val="dk2"/>
              </a:buClr>
              <a:buSzPts val="1800"/>
              <a:buChar char="●"/>
            </a:pPr>
            <a:r>
              <a:rPr lang="en-US" sz="1800">
                <a:solidFill>
                  <a:schemeClr val="dk2"/>
                </a:solidFill>
              </a:rPr>
              <a:t>Accounting Assistant - Process Work Request, verification(Bitcoin, Balance)</a:t>
            </a:r>
            <a:endParaRPr sz="1800">
              <a:solidFill>
                <a:schemeClr val="dk2"/>
              </a:solidFill>
            </a:endParaRPr>
          </a:p>
          <a:p>
            <a:pPr indent="-342900" lvl="0" marL="457200" rtl="0">
              <a:spcBef>
                <a:spcPts val="0"/>
              </a:spcBef>
              <a:spcAft>
                <a:spcPts val="0"/>
              </a:spcAft>
              <a:buClr>
                <a:schemeClr val="dk2"/>
              </a:buClr>
              <a:buSzPts val="1800"/>
              <a:buChar char="●"/>
            </a:pPr>
            <a:r>
              <a:rPr lang="en-US" sz="1800">
                <a:solidFill>
                  <a:schemeClr val="dk2"/>
                </a:solidFill>
              </a:rPr>
              <a:t>Customer Service Manager - View Client Order &amp; Full Deal Record, Analysis(Investment Enterprise)</a:t>
            </a:r>
            <a:endParaRPr b="1" sz="1800"/>
          </a:p>
          <a:p>
            <a:pPr indent="0" lvl="0" marL="0">
              <a:spcBef>
                <a:spcPts val="0"/>
              </a:spcBef>
              <a:spcAft>
                <a:spcPts val="0"/>
              </a:spcAft>
              <a:buNone/>
            </a:pPr>
            <a:r>
              <a:t/>
            </a:r>
            <a:endParaRPr b="1" sz="1800"/>
          </a:p>
          <a:p>
            <a:pPr indent="0" lvl="0" marL="0" rtl="0">
              <a:spcBef>
                <a:spcPts val="0"/>
              </a:spcBef>
              <a:spcAft>
                <a:spcPts val="0"/>
              </a:spcAft>
              <a:buNone/>
            </a:pPr>
            <a:r>
              <a:rPr b="1" lang="en-US" sz="1800"/>
              <a:t>Depository(Transaction)</a:t>
            </a:r>
            <a:r>
              <a:rPr b="1" lang="en-US" sz="1800"/>
              <a:t> Enterprise:</a:t>
            </a:r>
            <a:endParaRPr b="1" sz="1800"/>
          </a:p>
          <a:p>
            <a:pPr indent="-342900" lvl="0" marL="457200" rtl="0">
              <a:spcBef>
                <a:spcPts val="0"/>
              </a:spcBef>
              <a:spcAft>
                <a:spcPts val="0"/>
              </a:spcAft>
              <a:buSzPts val="1800"/>
              <a:buChar char="●"/>
            </a:pPr>
            <a:r>
              <a:rPr lang="en-US" sz="1800"/>
              <a:t>Transaction Manager - Match Work Request, View Transaction History</a:t>
            </a:r>
            <a:endParaRPr sz="1800"/>
          </a:p>
          <a:p>
            <a:pPr indent="0" lvl="0" marL="0" rtl="0">
              <a:spcBef>
                <a:spcPts val="0"/>
              </a:spcBef>
              <a:spcAft>
                <a:spcPts val="0"/>
              </a:spcAft>
              <a:buNone/>
            </a:pPr>
            <a:r>
              <a:t/>
            </a:r>
            <a:endParaRPr sz="1800"/>
          </a:p>
          <a:p>
            <a:pPr indent="0" lvl="0" marL="0" rtl="0">
              <a:spcBef>
                <a:spcPts val="0"/>
              </a:spcBef>
              <a:spcAft>
                <a:spcPts val="0"/>
              </a:spcAft>
              <a:buNone/>
            </a:pPr>
            <a:r>
              <a:rPr b="1" lang="en-US" sz="1800"/>
              <a:t>BitCoinMall </a:t>
            </a:r>
            <a:r>
              <a:rPr b="1" lang="en-US" sz="1800"/>
              <a:t>Enterprise:</a:t>
            </a:r>
            <a:endParaRPr b="1" sz="1800"/>
          </a:p>
          <a:p>
            <a:pPr indent="-342900" lvl="0" marL="457200" rtl="0">
              <a:spcBef>
                <a:spcPts val="0"/>
              </a:spcBef>
              <a:spcAft>
                <a:spcPts val="0"/>
              </a:spcAft>
              <a:buSzPts val="1800"/>
              <a:buChar char="●"/>
            </a:pPr>
            <a:r>
              <a:rPr lang="en-US" sz="1800"/>
              <a:t>Producer - Manage Product, View Order History, </a:t>
            </a:r>
            <a:r>
              <a:rPr lang="en-US" sz="1800">
                <a:solidFill>
                  <a:schemeClr val="dk2"/>
                </a:solidFill>
              </a:rPr>
              <a:t>Check Account</a:t>
            </a:r>
            <a:endParaRPr sz="1800"/>
          </a:p>
          <a:p>
            <a:pPr indent="0" lvl="0" marL="0" rtl="0">
              <a:spcBef>
                <a:spcPts val="0"/>
              </a:spcBef>
              <a:spcAft>
                <a:spcPts val="0"/>
              </a:spcAft>
              <a:buNone/>
            </a:pPr>
            <a:r>
              <a:t/>
            </a:r>
            <a:endParaRPr sz="1800"/>
          </a:p>
        </p:txBody>
      </p:sp>
      <p:pic>
        <p:nvPicPr>
          <p:cNvPr id="175" name="Shape 175"/>
          <p:cNvPicPr preferRelativeResize="0"/>
          <p:nvPr/>
        </p:nvPicPr>
        <p:blipFill rotWithShape="1">
          <a:blip r:embed="rId4">
            <a:alphaModFix/>
          </a:blip>
          <a:srcRect b="0" l="0" r="0" t="0"/>
          <a:stretch/>
        </p:blipFill>
        <p:spPr>
          <a:xfrm>
            <a:off x="0" y="520105"/>
            <a:ext cx="1233288" cy="12332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1593436" y="177800"/>
            <a:ext cx="9782801" cy="12398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u="sng">
                <a:solidFill>
                  <a:schemeClr val="hlink"/>
                </a:solidFill>
                <a:hlinkClick r:id="rId3"/>
              </a:rPr>
              <a:t>Object Model</a:t>
            </a:r>
            <a:r>
              <a:rPr lang="en-US"/>
              <a:t>(link)</a:t>
            </a:r>
            <a:endParaRPr/>
          </a:p>
        </p:txBody>
      </p:sp>
      <p:pic>
        <p:nvPicPr>
          <p:cNvPr id="181" name="Shape 181">
            <a:hlinkClick r:id="rId4"/>
          </p:cNvPr>
          <p:cNvPicPr preferRelativeResize="0"/>
          <p:nvPr/>
        </p:nvPicPr>
        <p:blipFill rotWithShape="1">
          <a:blip r:embed="rId5">
            <a:alphaModFix/>
          </a:blip>
          <a:srcRect b="0" l="0" r="0" t="0"/>
          <a:stretch/>
        </p:blipFill>
        <p:spPr>
          <a:xfrm>
            <a:off x="0" y="520105"/>
            <a:ext cx="1233289" cy="1233289"/>
          </a:xfrm>
          <a:prstGeom prst="rect">
            <a:avLst/>
          </a:prstGeom>
          <a:noFill/>
          <a:ln>
            <a:noFill/>
          </a:ln>
        </p:spPr>
      </p:pic>
      <p:pic>
        <p:nvPicPr>
          <p:cNvPr id="182" name="Shape 182"/>
          <p:cNvPicPr preferRelativeResize="0"/>
          <p:nvPr/>
        </p:nvPicPr>
        <p:blipFill rotWithShape="1">
          <a:blip r:embed="rId6">
            <a:alphaModFix/>
          </a:blip>
          <a:srcRect b="0" l="0" r="0" t="0"/>
          <a:stretch/>
        </p:blipFill>
        <p:spPr>
          <a:xfrm>
            <a:off x="0" y="520105"/>
            <a:ext cx="1233288" cy="1233288"/>
          </a:xfrm>
          <a:prstGeom prst="rect">
            <a:avLst/>
          </a:prstGeom>
          <a:noFill/>
          <a:ln>
            <a:noFill/>
          </a:ln>
        </p:spPr>
      </p:pic>
      <p:pic>
        <p:nvPicPr>
          <p:cNvPr id="183" name="Shape 183"/>
          <p:cNvPicPr preferRelativeResize="0"/>
          <p:nvPr/>
        </p:nvPicPr>
        <p:blipFill>
          <a:blip r:embed="rId7">
            <a:alphaModFix/>
          </a:blip>
          <a:stretch>
            <a:fillRect/>
          </a:stretch>
        </p:blipFill>
        <p:spPr>
          <a:xfrm>
            <a:off x="1233300" y="1417625"/>
            <a:ext cx="10595702" cy="54403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u="sng">
                <a:solidFill>
                  <a:schemeClr val="hlink"/>
                </a:solidFill>
                <a:hlinkClick r:id="rId3"/>
              </a:rPr>
              <a:t>Object Model</a:t>
            </a:r>
            <a:r>
              <a:rPr lang="en-US"/>
              <a:t> MallEnterprise</a:t>
            </a:r>
            <a:endParaRPr/>
          </a:p>
        </p:txBody>
      </p:sp>
      <p:pic>
        <p:nvPicPr>
          <p:cNvPr id="189" name="Shape 189">
            <a:hlinkClick r:id="rId4"/>
          </p:cNvPr>
          <p:cNvPicPr preferRelativeResize="0"/>
          <p:nvPr/>
        </p:nvPicPr>
        <p:blipFill rotWithShape="1">
          <a:blip r:embed="rId5">
            <a:alphaModFix/>
          </a:blip>
          <a:srcRect b="0" l="0" r="0" t="0"/>
          <a:stretch/>
        </p:blipFill>
        <p:spPr>
          <a:xfrm>
            <a:off x="0" y="520105"/>
            <a:ext cx="1233289" cy="1233289"/>
          </a:xfrm>
          <a:prstGeom prst="rect">
            <a:avLst/>
          </a:prstGeom>
          <a:noFill/>
          <a:ln>
            <a:noFill/>
          </a:ln>
        </p:spPr>
      </p:pic>
      <p:pic>
        <p:nvPicPr>
          <p:cNvPr id="190" name="Shape 190"/>
          <p:cNvPicPr preferRelativeResize="0"/>
          <p:nvPr/>
        </p:nvPicPr>
        <p:blipFill rotWithShape="1">
          <a:blip r:embed="rId6">
            <a:alphaModFix/>
          </a:blip>
          <a:srcRect b="0" l="0" r="0" t="0"/>
          <a:stretch/>
        </p:blipFill>
        <p:spPr>
          <a:xfrm>
            <a:off x="0" y="520105"/>
            <a:ext cx="1233288" cy="1233288"/>
          </a:xfrm>
          <a:prstGeom prst="rect">
            <a:avLst/>
          </a:prstGeom>
          <a:noFill/>
          <a:ln>
            <a:noFill/>
          </a:ln>
        </p:spPr>
      </p:pic>
      <p:pic>
        <p:nvPicPr>
          <p:cNvPr id="191" name="Shape 191"/>
          <p:cNvPicPr preferRelativeResize="0"/>
          <p:nvPr/>
        </p:nvPicPr>
        <p:blipFill>
          <a:blip r:embed="rId7">
            <a:alphaModFix/>
          </a:blip>
          <a:stretch>
            <a:fillRect/>
          </a:stretch>
        </p:blipFill>
        <p:spPr>
          <a:xfrm>
            <a:off x="1233300" y="1417700"/>
            <a:ext cx="10653350" cy="5440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u="sng">
                <a:solidFill>
                  <a:schemeClr val="hlink"/>
                </a:solidFill>
                <a:hlinkClick r:id="rId3"/>
              </a:rPr>
              <a:t>Object Model</a:t>
            </a:r>
            <a:r>
              <a:rPr lang="en-US"/>
              <a:t> </a:t>
            </a:r>
            <a:r>
              <a:rPr lang="en-US"/>
              <a:t>Investment </a:t>
            </a:r>
            <a:r>
              <a:rPr lang="en-US"/>
              <a:t>Enterprise</a:t>
            </a:r>
            <a:endParaRPr/>
          </a:p>
        </p:txBody>
      </p:sp>
      <p:pic>
        <p:nvPicPr>
          <p:cNvPr id="197" name="Shape 197">
            <a:hlinkClick r:id="rId4"/>
          </p:cNvPr>
          <p:cNvPicPr preferRelativeResize="0"/>
          <p:nvPr/>
        </p:nvPicPr>
        <p:blipFill rotWithShape="1">
          <a:blip r:embed="rId5">
            <a:alphaModFix/>
          </a:blip>
          <a:srcRect b="0" l="0" r="0" t="0"/>
          <a:stretch/>
        </p:blipFill>
        <p:spPr>
          <a:xfrm>
            <a:off x="0" y="520105"/>
            <a:ext cx="1233289" cy="1233289"/>
          </a:xfrm>
          <a:prstGeom prst="rect">
            <a:avLst/>
          </a:prstGeom>
          <a:noFill/>
          <a:ln>
            <a:noFill/>
          </a:ln>
        </p:spPr>
      </p:pic>
      <p:pic>
        <p:nvPicPr>
          <p:cNvPr id="198" name="Shape 198"/>
          <p:cNvPicPr preferRelativeResize="0"/>
          <p:nvPr/>
        </p:nvPicPr>
        <p:blipFill rotWithShape="1">
          <a:blip r:embed="rId6">
            <a:alphaModFix/>
          </a:blip>
          <a:srcRect b="0" l="0" r="0" t="0"/>
          <a:stretch/>
        </p:blipFill>
        <p:spPr>
          <a:xfrm>
            <a:off x="0" y="520105"/>
            <a:ext cx="1233288" cy="1233288"/>
          </a:xfrm>
          <a:prstGeom prst="rect">
            <a:avLst/>
          </a:prstGeom>
          <a:noFill/>
          <a:ln>
            <a:noFill/>
          </a:ln>
        </p:spPr>
      </p:pic>
      <p:pic>
        <p:nvPicPr>
          <p:cNvPr id="199" name="Shape 199"/>
          <p:cNvPicPr preferRelativeResize="0"/>
          <p:nvPr/>
        </p:nvPicPr>
        <p:blipFill>
          <a:blip r:embed="rId7">
            <a:alphaModFix/>
          </a:blip>
          <a:stretch>
            <a:fillRect/>
          </a:stretch>
        </p:blipFill>
        <p:spPr>
          <a:xfrm>
            <a:off x="1233300" y="1570100"/>
            <a:ext cx="10629051" cy="5287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1593436" y="177800"/>
            <a:ext cx="9782700" cy="12399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43F49"/>
              </a:buClr>
              <a:buSzPts val="3600"/>
              <a:buFont typeface="Arial"/>
              <a:buNone/>
            </a:pPr>
            <a:r>
              <a:rPr lang="en-US" u="sng">
                <a:solidFill>
                  <a:schemeClr val="hlink"/>
                </a:solidFill>
                <a:hlinkClick r:id="rId3"/>
              </a:rPr>
              <a:t>Object Model</a:t>
            </a:r>
            <a:r>
              <a:rPr lang="en-US"/>
              <a:t> Custody </a:t>
            </a:r>
            <a:r>
              <a:rPr lang="en-US"/>
              <a:t>Enterprise</a:t>
            </a:r>
            <a:endParaRPr/>
          </a:p>
        </p:txBody>
      </p:sp>
      <p:pic>
        <p:nvPicPr>
          <p:cNvPr id="205" name="Shape 205">
            <a:hlinkClick r:id="rId4"/>
          </p:cNvPr>
          <p:cNvPicPr preferRelativeResize="0"/>
          <p:nvPr/>
        </p:nvPicPr>
        <p:blipFill rotWithShape="1">
          <a:blip r:embed="rId5">
            <a:alphaModFix/>
          </a:blip>
          <a:srcRect b="0" l="0" r="0" t="0"/>
          <a:stretch/>
        </p:blipFill>
        <p:spPr>
          <a:xfrm>
            <a:off x="0" y="520105"/>
            <a:ext cx="1233289" cy="1233289"/>
          </a:xfrm>
          <a:prstGeom prst="rect">
            <a:avLst/>
          </a:prstGeom>
          <a:noFill/>
          <a:ln>
            <a:noFill/>
          </a:ln>
        </p:spPr>
      </p:pic>
      <p:pic>
        <p:nvPicPr>
          <p:cNvPr id="206" name="Shape 206"/>
          <p:cNvPicPr preferRelativeResize="0"/>
          <p:nvPr/>
        </p:nvPicPr>
        <p:blipFill rotWithShape="1">
          <a:blip r:embed="rId6">
            <a:alphaModFix/>
          </a:blip>
          <a:srcRect b="0" l="0" r="0" t="0"/>
          <a:stretch/>
        </p:blipFill>
        <p:spPr>
          <a:xfrm>
            <a:off x="0" y="520105"/>
            <a:ext cx="1233288" cy="1233288"/>
          </a:xfrm>
          <a:prstGeom prst="rect">
            <a:avLst/>
          </a:prstGeom>
          <a:noFill/>
          <a:ln>
            <a:noFill/>
          </a:ln>
        </p:spPr>
      </p:pic>
      <p:pic>
        <p:nvPicPr>
          <p:cNvPr id="207" name="Shape 207"/>
          <p:cNvPicPr preferRelativeResize="0"/>
          <p:nvPr/>
        </p:nvPicPr>
        <p:blipFill>
          <a:blip r:embed="rId7">
            <a:alphaModFix/>
          </a:blip>
          <a:stretch>
            <a:fillRect/>
          </a:stretch>
        </p:blipFill>
        <p:spPr>
          <a:xfrm>
            <a:off x="1233300" y="1570100"/>
            <a:ext cx="10653350" cy="5287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